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Poppins"/>
      <p:regular r:id="rId17"/>
      <p:bold r:id="rId18"/>
      <p:italic r:id="rId19"/>
      <p:boldItalic r:id="rId20"/>
    </p:embeddedFont>
    <p:embeddedFont>
      <p:font typeface="Anaheim"/>
      <p:regular r:id="rId21"/>
    </p:embeddedFont>
    <p:embeddedFont>
      <p:font typeface="Poppins Medium"/>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E66266-A8F5-4C6A-9FB8-D6F0C7FE6C0D}">
  <a:tblStyle styleId="{67E66266-A8F5-4C6A-9FB8-D6F0C7FE6C0D}"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Italic.fntdata"/><Relationship Id="rId22" Type="http://schemas.openxmlformats.org/officeDocument/2006/relationships/font" Target="fonts/PoppinsMedium-regular.fntdata"/><Relationship Id="rId21" Type="http://schemas.openxmlformats.org/officeDocument/2006/relationships/font" Target="fonts/Anaheim-regular.fntdata"/><Relationship Id="rId24" Type="http://schemas.openxmlformats.org/officeDocument/2006/relationships/font" Target="fonts/PoppinsMedium-italic.fntdata"/><Relationship Id="rId23" Type="http://schemas.openxmlformats.org/officeDocument/2006/relationships/font" Target="fonts/Poppins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PoppinsMedium-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Poppins-regular.fntdata"/><Relationship Id="rId16" Type="http://schemas.openxmlformats.org/officeDocument/2006/relationships/slide" Target="slides/slide10.xml"/><Relationship Id="rId19" Type="http://schemas.openxmlformats.org/officeDocument/2006/relationships/font" Target="fonts/Poppins-italic.fntdata"/><Relationship Id="rId18" Type="http://schemas.openxmlformats.org/officeDocument/2006/relationships/font" Target="fonts/Poppins-bold.fntdata"/></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e33201bf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e33201bf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3" name="Google Shape;157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25b358882f3_0_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25b358882f3_0_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25b358882f3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25b358882f3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961275"/>
            <a:ext cx="4539900" cy="24510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5000">
                <a:latin typeface="Poppins"/>
                <a:ea typeface="Poppins"/>
                <a:cs typeface="Poppins"/>
                <a:sym typeface="Poppi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706525" y="3341875"/>
            <a:ext cx="2553300" cy="732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Source Sans Pro"/>
                <a:ea typeface="Source Sans Pro"/>
                <a:cs typeface="Source Sans Pro"/>
                <a:sym typeface="Source Sans Pr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rot="1803954">
            <a:off x="2335518" y="-249876"/>
            <a:ext cx="5829176" cy="2360777"/>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228671">
            <a:off x="1533771" y="3505955"/>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9190242">
            <a:off x="-1185109" y="4246287"/>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746153" y="-136975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972925" y="-14850"/>
            <a:ext cx="332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 name="Google Shape;16;p2"/>
          <p:cNvPicPr preferRelativeResize="0"/>
          <p:nvPr/>
        </p:nvPicPr>
        <p:blipFill rotWithShape="1">
          <a:blip r:embed="rId2">
            <a:alphaModFix amt="38000"/>
          </a:blip>
          <a:srcRect b="3165" l="49686" r="1710" t="4540"/>
          <a:stretch/>
        </p:blipFill>
        <p:spPr>
          <a:xfrm>
            <a:off x="5972925" y="-14850"/>
            <a:ext cx="3323100" cy="51732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sp>
        <p:nvSpPr>
          <p:cNvPr id="87" name="Google Shape;87;p11"/>
          <p:cNvSpPr/>
          <p:nvPr/>
        </p:nvSpPr>
        <p:spPr>
          <a:xfrm rot="9190242">
            <a:off x="314666" y="422771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txBox="1"/>
          <p:nvPr>
            <p:ph hasCustomPrompt="1" type="title"/>
          </p:nvPr>
        </p:nvSpPr>
        <p:spPr>
          <a:xfrm>
            <a:off x="1284000" y="1523888"/>
            <a:ext cx="6576000" cy="15984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9600"/>
              <a:buNone/>
              <a:defRPr sz="6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1"/>
          <p:cNvSpPr txBox="1"/>
          <p:nvPr>
            <p:ph idx="1" type="subTitle"/>
          </p:nvPr>
        </p:nvSpPr>
        <p:spPr>
          <a:xfrm>
            <a:off x="1284000" y="2970113"/>
            <a:ext cx="6576000" cy="497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90" name="Google Shape;90;p11"/>
          <p:cNvSpPr/>
          <p:nvPr/>
        </p:nvSpPr>
        <p:spPr>
          <a:xfrm rot="1228671">
            <a:off x="-310754" y="-1011208"/>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p:nvPr/>
        </p:nvSpPr>
        <p:spPr>
          <a:xfrm>
            <a:off x="-19018"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 name="Google Shape;92;p11"/>
          <p:cNvPicPr preferRelativeResize="0"/>
          <p:nvPr/>
        </p:nvPicPr>
        <p:blipFill rotWithShape="1">
          <a:blip r:embed="rId2">
            <a:alphaModFix amt="38000"/>
          </a:blip>
          <a:srcRect b="3165" l="49686" r="1710" t="4540"/>
          <a:stretch/>
        </p:blipFill>
        <p:spPr>
          <a:xfrm>
            <a:off x="-19050" y="-14850"/>
            <a:ext cx="713165" cy="5173200"/>
          </a:xfrm>
          <a:prstGeom prst="rect">
            <a:avLst/>
          </a:prstGeom>
          <a:noFill/>
          <a:ln>
            <a:noFill/>
          </a:ln>
        </p:spPr>
      </p:pic>
      <p:sp>
        <p:nvSpPr>
          <p:cNvPr id="93" name="Google Shape;93;p11"/>
          <p:cNvSpPr/>
          <p:nvPr/>
        </p:nvSpPr>
        <p:spPr>
          <a:xfrm flipH="1">
            <a:off x="6176497" y="-879239"/>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flipH="1">
            <a:off x="3242645" y="352345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8449857"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 name="Google Shape;96;p11"/>
          <p:cNvPicPr preferRelativeResize="0"/>
          <p:nvPr/>
        </p:nvPicPr>
        <p:blipFill rotWithShape="1">
          <a:blip r:embed="rId2">
            <a:alphaModFix amt="38000"/>
          </a:blip>
          <a:srcRect b="3165" l="49686" r="1710" t="4540"/>
          <a:stretch/>
        </p:blipFill>
        <p:spPr>
          <a:xfrm>
            <a:off x="8449825" y="-14850"/>
            <a:ext cx="713165" cy="51732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8" name="Shape 98"/>
        <p:cNvGrpSpPr/>
        <p:nvPr/>
      </p:nvGrpSpPr>
      <p:grpSpPr>
        <a:xfrm>
          <a:off x="0" y="0"/>
          <a:ext cx="0" cy="0"/>
          <a:chOff x="0" y="0"/>
          <a:chExt cx="0" cy="0"/>
        </a:xfrm>
      </p:grpSpPr>
      <p:sp>
        <p:nvSpPr>
          <p:cNvPr id="99" name="Google Shape;99;p13"/>
          <p:cNvSpPr/>
          <p:nvPr/>
        </p:nvSpPr>
        <p:spPr>
          <a:xfrm flipH="1">
            <a:off x="4743597" y="-1154927"/>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flipH="1">
            <a:off x="1930383" y="401912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rot="1228671">
            <a:off x="-1481979" y="-190793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rot="9190242">
            <a:off x="-1538859" y="459941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txBox="1"/>
          <p:nvPr>
            <p:ph type="title"/>
          </p:nvPr>
        </p:nvSpPr>
        <p:spPr>
          <a:xfrm>
            <a:off x="720000" y="445025"/>
            <a:ext cx="4722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13"/>
          <p:cNvSpPr txBox="1"/>
          <p:nvPr>
            <p:ph hasCustomPrompt="1" idx="2" type="title"/>
          </p:nvPr>
        </p:nvSpPr>
        <p:spPr>
          <a:xfrm>
            <a:off x="828040" y="1604043"/>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3" type="title"/>
          </p:nvPr>
        </p:nvSpPr>
        <p:spPr>
          <a:xfrm>
            <a:off x="4095790" y="1604054"/>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4" type="title"/>
          </p:nvPr>
        </p:nvSpPr>
        <p:spPr>
          <a:xfrm>
            <a:off x="828040" y="2594338"/>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5" type="title"/>
          </p:nvPr>
        </p:nvSpPr>
        <p:spPr>
          <a:xfrm>
            <a:off x="4095790" y="2594340"/>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6" type="title"/>
          </p:nvPr>
        </p:nvSpPr>
        <p:spPr>
          <a:xfrm>
            <a:off x="828040" y="3584634"/>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7" type="title"/>
          </p:nvPr>
        </p:nvSpPr>
        <p:spPr>
          <a:xfrm>
            <a:off x="4095790" y="3584645"/>
            <a:ext cx="734700" cy="666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 type="subTitle"/>
          </p:nvPr>
        </p:nvSpPr>
        <p:spPr>
          <a:xfrm>
            <a:off x="1714090" y="1713244"/>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1" name="Google Shape;111;p13"/>
          <p:cNvSpPr txBox="1"/>
          <p:nvPr>
            <p:ph idx="8" type="subTitle"/>
          </p:nvPr>
        </p:nvSpPr>
        <p:spPr>
          <a:xfrm>
            <a:off x="1714090" y="2703534"/>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2" name="Google Shape;112;p13"/>
          <p:cNvSpPr txBox="1"/>
          <p:nvPr>
            <p:ph idx="9" type="subTitle"/>
          </p:nvPr>
        </p:nvSpPr>
        <p:spPr>
          <a:xfrm>
            <a:off x="1714090" y="3693824"/>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3" name="Google Shape;113;p13"/>
          <p:cNvSpPr txBox="1"/>
          <p:nvPr>
            <p:ph idx="13" type="subTitle"/>
          </p:nvPr>
        </p:nvSpPr>
        <p:spPr>
          <a:xfrm>
            <a:off x="4981840" y="1713252"/>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4" name="Google Shape;114;p13"/>
          <p:cNvSpPr txBox="1"/>
          <p:nvPr>
            <p:ph idx="14" type="subTitle"/>
          </p:nvPr>
        </p:nvSpPr>
        <p:spPr>
          <a:xfrm>
            <a:off x="4981840" y="2703542"/>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5" name="Google Shape;115;p13"/>
          <p:cNvSpPr txBox="1"/>
          <p:nvPr>
            <p:ph idx="15" type="subTitle"/>
          </p:nvPr>
        </p:nvSpPr>
        <p:spPr>
          <a:xfrm>
            <a:off x="4981840" y="3693832"/>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16" name="Google Shape;116;p13"/>
          <p:cNvSpPr/>
          <p:nvPr/>
        </p:nvSpPr>
        <p:spPr>
          <a:xfrm>
            <a:off x="7248725" y="-14850"/>
            <a:ext cx="20469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 name="Google Shape;117;p13"/>
          <p:cNvPicPr preferRelativeResize="0"/>
          <p:nvPr/>
        </p:nvPicPr>
        <p:blipFill rotWithShape="1">
          <a:blip r:embed="rId2">
            <a:alphaModFix amt="38000"/>
          </a:blip>
          <a:srcRect b="3165" l="49686" r="1710" t="4540"/>
          <a:stretch/>
        </p:blipFill>
        <p:spPr>
          <a:xfrm>
            <a:off x="7248725" y="-14850"/>
            <a:ext cx="2047299" cy="51732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8" name="Shape 118"/>
        <p:cNvGrpSpPr/>
        <p:nvPr/>
      </p:nvGrpSpPr>
      <p:grpSpPr>
        <a:xfrm>
          <a:off x="0" y="0"/>
          <a:ext cx="0" cy="0"/>
          <a:chOff x="0" y="0"/>
          <a:chExt cx="0" cy="0"/>
        </a:xfrm>
      </p:grpSpPr>
      <p:sp>
        <p:nvSpPr>
          <p:cNvPr id="119" name="Google Shape;119;p14"/>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flipH="1">
            <a:off x="77368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flipH="1">
            <a:off x="6307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4" name="Google Shape;124;p14"/>
          <p:cNvSpPr/>
          <p:nvPr/>
        </p:nvSpPr>
        <p:spPr>
          <a:xfrm>
            <a:off x="8440332"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 name="Google Shape;125;p14"/>
          <p:cNvPicPr preferRelativeResize="0"/>
          <p:nvPr/>
        </p:nvPicPr>
        <p:blipFill rotWithShape="1">
          <a:blip r:embed="rId2">
            <a:alphaModFix amt="38000"/>
          </a:blip>
          <a:srcRect b="3165" l="49686" r="1710" t="4540"/>
          <a:stretch/>
        </p:blipFill>
        <p:spPr>
          <a:xfrm>
            <a:off x="8440300" y="-14850"/>
            <a:ext cx="713165" cy="51732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6" name="Shape 126"/>
        <p:cNvGrpSpPr/>
        <p:nvPr/>
      </p:nvGrpSpPr>
      <p:grpSpPr>
        <a:xfrm>
          <a:off x="0" y="0"/>
          <a:ext cx="0" cy="0"/>
          <a:chOff x="0" y="0"/>
          <a:chExt cx="0" cy="0"/>
        </a:xfrm>
      </p:grpSpPr>
      <p:sp>
        <p:nvSpPr>
          <p:cNvPr id="127" name="Google Shape;127;p15"/>
          <p:cNvSpPr/>
          <p:nvPr/>
        </p:nvSpPr>
        <p:spPr>
          <a:xfrm rot="1228671">
            <a:off x="-237529" y="-132973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 name="Google Shape;129;p15"/>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
        <p:nvSpPr>
          <p:cNvPr id="130" name="Google Shape;130;p15"/>
          <p:cNvSpPr/>
          <p:nvPr/>
        </p:nvSpPr>
        <p:spPr>
          <a:xfrm flipH="1">
            <a:off x="7800872" y="-13959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flipH="1">
            <a:off x="5516170" y="364792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rot="9190242">
            <a:off x="970216" y="47054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txBox="1"/>
          <p:nvPr>
            <p:ph type="title"/>
          </p:nvPr>
        </p:nvSpPr>
        <p:spPr>
          <a:xfrm>
            <a:off x="2975879" y="3477425"/>
            <a:ext cx="49284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4" name="Google Shape;134;p15"/>
          <p:cNvSpPr txBox="1"/>
          <p:nvPr>
            <p:ph idx="1" type="subTitle"/>
          </p:nvPr>
        </p:nvSpPr>
        <p:spPr>
          <a:xfrm>
            <a:off x="1849200" y="1134175"/>
            <a:ext cx="6055200" cy="2232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35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35" name="Shape 135"/>
        <p:cNvGrpSpPr/>
        <p:nvPr/>
      </p:nvGrpSpPr>
      <p:grpSpPr>
        <a:xfrm>
          <a:off x="0" y="0"/>
          <a:ext cx="0" cy="0"/>
          <a:chOff x="0" y="0"/>
          <a:chExt cx="0" cy="0"/>
        </a:xfrm>
      </p:grpSpPr>
      <p:sp>
        <p:nvSpPr>
          <p:cNvPr id="136" name="Google Shape;136;p16"/>
          <p:cNvSpPr/>
          <p:nvPr/>
        </p:nvSpPr>
        <p:spPr>
          <a:xfrm rot="1228671">
            <a:off x="1524596" y="-106303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p:nvPr/>
        </p:nvSpPr>
        <p:spPr>
          <a:xfrm flipH="1">
            <a:off x="7677047" y="-1138727"/>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6"/>
          <p:cNvSpPr/>
          <p:nvPr/>
        </p:nvSpPr>
        <p:spPr>
          <a:xfrm flipH="1" rot="1974785">
            <a:off x="530164" y="2038179"/>
            <a:ext cx="5829262" cy="2360812"/>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txBox="1"/>
          <p:nvPr>
            <p:ph type="title"/>
          </p:nvPr>
        </p:nvSpPr>
        <p:spPr>
          <a:xfrm>
            <a:off x="4680950" y="825250"/>
            <a:ext cx="3434400" cy="1260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16"/>
          <p:cNvSpPr txBox="1"/>
          <p:nvPr>
            <p:ph idx="1" type="subTitle"/>
          </p:nvPr>
        </p:nvSpPr>
        <p:spPr>
          <a:xfrm>
            <a:off x="4680950" y="2008900"/>
            <a:ext cx="3434400" cy="6963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1" name="Google Shape;141;p16"/>
          <p:cNvSpPr/>
          <p:nvPr/>
        </p:nvSpPr>
        <p:spPr>
          <a:xfrm>
            <a:off x="-28049" y="-5400"/>
            <a:ext cx="92001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 name="Google Shape;142;p16"/>
          <p:cNvPicPr preferRelativeResize="0"/>
          <p:nvPr/>
        </p:nvPicPr>
        <p:blipFill rotWithShape="1">
          <a:blip r:embed="rId2">
            <a:alphaModFix amt="38000"/>
          </a:blip>
          <a:srcRect b="3165" l="49686" r="1710" t="4540"/>
          <a:stretch/>
        </p:blipFill>
        <p:spPr>
          <a:xfrm>
            <a:off x="-28575" y="-5400"/>
            <a:ext cx="9201152" cy="57269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43" name="Shape 143"/>
        <p:cNvGrpSpPr/>
        <p:nvPr/>
      </p:nvGrpSpPr>
      <p:grpSpPr>
        <a:xfrm>
          <a:off x="0" y="0"/>
          <a:ext cx="0" cy="0"/>
          <a:chOff x="0" y="0"/>
          <a:chExt cx="0" cy="0"/>
        </a:xfrm>
      </p:grpSpPr>
      <p:sp>
        <p:nvSpPr>
          <p:cNvPr id="144" name="Google Shape;144;p1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 name="Google Shape;145;p17"/>
          <p:cNvSpPr txBox="1"/>
          <p:nvPr>
            <p:ph idx="1" type="subTitle"/>
          </p:nvPr>
        </p:nvSpPr>
        <p:spPr>
          <a:xfrm>
            <a:off x="720000" y="1199450"/>
            <a:ext cx="7704000" cy="1501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sp>
        <p:nvSpPr>
          <p:cNvPr id="146" name="Google Shape;146;p17"/>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flipH="1">
            <a:off x="6692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0" name="Google Shape;150;p17"/>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
        <p:nvSpPr>
          <p:cNvPr id="151" name="Google Shape;151;p17"/>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
    <p:spTree>
      <p:nvGrpSpPr>
        <p:cNvPr id="152" name="Shape 152"/>
        <p:cNvGrpSpPr/>
        <p:nvPr/>
      </p:nvGrpSpPr>
      <p:grpSpPr>
        <a:xfrm>
          <a:off x="0" y="0"/>
          <a:ext cx="0" cy="0"/>
          <a:chOff x="0" y="0"/>
          <a:chExt cx="0" cy="0"/>
        </a:xfrm>
      </p:grpSpPr>
      <p:sp>
        <p:nvSpPr>
          <p:cNvPr id="153" name="Google Shape;153;p1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18"/>
          <p:cNvSpPr txBox="1"/>
          <p:nvPr>
            <p:ph idx="1" type="subTitle"/>
          </p:nvPr>
        </p:nvSpPr>
        <p:spPr>
          <a:xfrm>
            <a:off x="720000" y="1199450"/>
            <a:ext cx="7704000" cy="3404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sp>
        <p:nvSpPr>
          <p:cNvPr id="155" name="Google Shape;155;p18"/>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flipH="1">
            <a:off x="7486547" y="-99585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flipH="1">
            <a:off x="5816583" y="31335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8440332"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0" name="Google Shape;160;p18"/>
          <p:cNvPicPr preferRelativeResize="0"/>
          <p:nvPr/>
        </p:nvPicPr>
        <p:blipFill rotWithShape="1">
          <a:blip r:embed="rId2">
            <a:alphaModFix amt="38000"/>
          </a:blip>
          <a:srcRect b="3165" l="49686" r="1710" t="4540"/>
          <a:stretch/>
        </p:blipFill>
        <p:spPr>
          <a:xfrm>
            <a:off x="8440300" y="-14850"/>
            <a:ext cx="713165" cy="51732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61" name="Shape 161"/>
        <p:cNvGrpSpPr/>
        <p:nvPr/>
      </p:nvGrpSpPr>
      <p:grpSpPr>
        <a:xfrm>
          <a:off x="0" y="0"/>
          <a:ext cx="0" cy="0"/>
          <a:chOff x="0" y="0"/>
          <a:chExt cx="0" cy="0"/>
        </a:xfrm>
      </p:grpSpPr>
      <p:sp>
        <p:nvSpPr>
          <p:cNvPr id="162" name="Google Shape;162;p1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3" name="Google Shape;163;p19"/>
          <p:cNvSpPr txBox="1"/>
          <p:nvPr>
            <p:ph idx="1" type="subTitle"/>
          </p:nvPr>
        </p:nvSpPr>
        <p:spPr>
          <a:xfrm>
            <a:off x="888137" y="2886098"/>
            <a:ext cx="2274300" cy="1289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4" name="Google Shape;164;p19"/>
          <p:cNvSpPr txBox="1"/>
          <p:nvPr>
            <p:ph idx="2" type="subTitle"/>
          </p:nvPr>
        </p:nvSpPr>
        <p:spPr>
          <a:xfrm>
            <a:off x="3434838" y="2886098"/>
            <a:ext cx="2274300" cy="1289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5" name="Google Shape;165;p19"/>
          <p:cNvSpPr txBox="1"/>
          <p:nvPr>
            <p:ph idx="3" type="subTitle"/>
          </p:nvPr>
        </p:nvSpPr>
        <p:spPr>
          <a:xfrm>
            <a:off x="5981563" y="2886098"/>
            <a:ext cx="2274300" cy="1289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6" name="Google Shape;166;p19"/>
          <p:cNvSpPr txBox="1"/>
          <p:nvPr>
            <p:ph idx="4" type="subTitle"/>
          </p:nvPr>
        </p:nvSpPr>
        <p:spPr>
          <a:xfrm>
            <a:off x="888137" y="2483125"/>
            <a:ext cx="2274300" cy="527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67" name="Google Shape;167;p19"/>
          <p:cNvSpPr txBox="1"/>
          <p:nvPr>
            <p:ph idx="5" type="subTitle"/>
          </p:nvPr>
        </p:nvSpPr>
        <p:spPr>
          <a:xfrm>
            <a:off x="3434838" y="2483125"/>
            <a:ext cx="2274300" cy="527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68" name="Google Shape;168;p19"/>
          <p:cNvSpPr txBox="1"/>
          <p:nvPr>
            <p:ph idx="6" type="subTitle"/>
          </p:nvPr>
        </p:nvSpPr>
        <p:spPr>
          <a:xfrm>
            <a:off x="5981563" y="2483125"/>
            <a:ext cx="2274300" cy="527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69" name="Google Shape;169;p19"/>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6692883" y="324125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19"/>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
        <p:nvSpPr>
          <p:cNvPr id="174" name="Google Shape;174;p19"/>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5" name="Shape 175"/>
        <p:cNvGrpSpPr/>
        <p:nvPr/>
      </p:nvGrpSpPr>
      <p:grpSpPr>
        <a:xfrm>
          <a:off x="0" y="0"/>
          <a:ext cx="0" cy="0"/>
          <a:chOff x="0" y="0"/>
          <a:chExt cx="0" cy="0"/>
        </a:xfrm>
      </p:grpSpPr>
      <p:sp>
        <p:nvSpPr>
          <p:cNvPr id="176" name="Google Shape;176;p20"/>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7" name="Google Shape;177;p20"/>
          <p:cNvSpPr txBox="1"/>
          <p:nvPr>
            <p:ph idx="1" type="subTitle"/>
          </p:nvPr>
        </p:nvSpPr>
        <p:spPr>
          <a:xfrm>
            <a:off x="1728648" y="1856249"/>
            <a:ext cx="2565900" cy="954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8" name="Google Shape;178;p20"/>
          <p:cNvSpPr txBox="1"/>
          <p:nvPr>
            <p:ph idx="2" type="subTitle"/>
          </p:nvPr>
        </p:nvSpPr>
        <p:spPr>
          <a:xfrm>
            <a:off x="5752648" y="1856249"/>
            <a:ext cx="2565900" cy="954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9" name="Google Shape;179;p20"/>
          <p:cNvSpPr txBox="1"/>
          <p:nvPr>
            <p:ph idx="3" type="subTitle"/>
          </p:nvPr>
        </p:nvSpPr>
        <p:spPr>
          <a:xfrm>
            <a:off x="1728648" y="3504982"/>
            <a:ext cx="2565900" cy="954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0" name="Google Shape;180;p20"/>
          <p:cNvSpPr txBox="1"/>
          <p:nvPr>
            <p:ph idx="4" type="subTitle"/>
          </p:nvPr>
        </p:nvSpPr>
        <p:spPr>
          <a:xfrm>
            <a:off x="5752648" y="3504982"/>
            <a:ext cx="2565900" cy="954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1" name="Google Shape;181;p20"/>
          <p:cNvSpPr txBox="1"/>
          <p:nvPr>
            <p:ph idx="5" type="subTitle"/>
          </p:nvPr>
        </p:nvSpPr>
        <p:spPr>
          <a:xfrm>
            <a:off x="1728649" y="1536089"/>
            <a:ext cx="2565900" cy="442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82" name="Google Shape;182;p20"/>
          <p:cNvSpPr txBox="1"/>
          <p:nvPr>
            <p:ph idx="6" type="subTitle"/>
          </p:nvPr>
        </p:nvSpPr>
        <p:spPr>
          <a:xfrm>
            <a:off x="1728649" y="3196764"/>
            <a:ext cx="2565900" cy="442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83" name="Google Shape;183;p20"/>
          <p:cNvSpPr txBox="1"/>
          <p:nvPr>
            <p:ph idx="7" type="subTitle"/>
          </p:nvPr>
        </p:nvSpPr>
        <p:spPr>
          <a:xfrm>
            <a:off x="5752624" y="1536089"/>
            <a:ext cx="2565900" cy="442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84" name="Google Shape;184;p20"/>
          <p:cNvSpPr txBox="1"/>
          <p:nvPr>
            <p:ph idx="8" type="subTitle"/>
          </p:nvPr>
        </p:nvSpPr>
        <p:spPr>
          <a:xfrm>
            <a:off x="5752624" y="3196764"/>
            <a:ext cx="2565900" cy="442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185" name="Google Shape;185;p20"/>
          <p:cNvSpPr/>
          <p:nvPr/>
        </p:nvSpPr>
        <p:spPr>
          <a:xfrm>
            <a:off x="3314783" y="-144785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rot="1228671">
            <a:off x="4231246" y="3641317"/>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rot="-4104901">
            <a:off x="-2086798" y="1648984"/>
            <a:ext cx="3015969" cy="2360772"/>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8430800" y="-14850"/>
            <a:ext cx="7284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20"/>
          <p:cNvPicPr preferRelativeResize="0"/>
          <p:nvPr/>
        </p:nvPicPr>
        <p:blipFill rotWithShape="1">
          <a:blip r:embed="rId2">
            <a:alphaModFix amt="38000"/>
          </a:blip>
          <a:srcRect b="3165" l="49686" r="1710" t="4540"/>
          <a:stretch/>
        </p:blipFill>
        <p:spPr>
          <a:xfrm>
            <a:off x="8430775" y="-14850"/>
            <a:ext cx="728402" cy="51732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3697353" y="2456343"/>
            <a:ext cx="4355700" cy="17595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5060553" y="940516"/>
            <a:ext cx="1629300" cy="147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p:nvPr/>
        </p:nvSpPr>
        <p:spPr>
          <a:xfrm>
            <a:off x="3642458" y="-125282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1228671">
            <a:off x="3735946" y="4079467"/>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rot="-9190242">
            <a:off x="7428616" y="2231550"/>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2700000">
            <a:off x="1106192" y="3013182"/>
            <a:ext cx="3016016" cy="2360787"/>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8440332"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 name="Google Shape;25;p3"/>
          <p:cNvPicPr preferRelativeResize="0"/>
          <p:nvPr/>
        </p:nvPicPr>
        <p:blipFill rotWithShape="1">
          <a:blip r:embed="rId2">
            <a:alphaModFix amt="38000"/>
          </a:blip>
          <a:srcRect b="3165" l="49686" r="1710" t="4540"/>
          <a:stretch/>
        </p:blipFill>
        <p:spPr>
          <a:xfrm>
            <a:off x="8440300" y="-14850"/>
            <a:ext cx="713165" cy="5173200"/>
          </a:xfrm>
          <a:prstGeom prst="rect">
            <a:avLst/>
          </a:prstGeom>
          <a:noFill/>
          <a:ln>
            <a:noFill/>
          </a:ln>
        </p:spPr>
      </p:pic>
      <p:sp>
        <p:nvSpPr>
          <p:cNvPr id="26" name="Google Shape;26;p3"/>
          <p:cNvSpPr/>
          <p:nvPr/>
        </p:nvSpPr>
        <p:spPr>
          <a:xfrm>
            <a:off x="-16498" y="-14850"/>
            <a:ext cx="332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 name="Google Shape;27;p3"/>
          <p:cNvPicPr preferRelativeResize="0"/>
          <p:nvPr/>
        </p:nvPicPr>
        <p:blipFill rotWithShape="1">
          <a:blip r:embed="rId2">
            <a:alphaModFix amt="38000"/>
          </a:blip>
          <a:srcRect b="3165" l="49686" r="1710" t="4540"/>
          <a:stretch/>
        </p:blipFill>
        <p:spPr>
          <a:xfrm>
            <a:off x="-16498" y="-14850"/>
            <a:ext cx="3323100" cy="51732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0" name="Shape 190"/>
        <p:cNvGrpSpPr/>
        <p:nvPr/>
      </p:nvGrpSpPr>
      <p:grpSpPr>
        <a:xfrm>
          <a:off x="0" y="0"/>
          <a:ext cx="0" cy="0"/>
          <a:chOff x="0" y="0"/>
          <a:chExt cx="0" cy="0"/>
        </a:xfrm>
      </p:grpSpPr>
      <p:sp>
        <p:nvSpPr>
          <p:cNvPr id="191" name="Google Shape;191;p21"/>
          <p:cNvSpPr/>
          <p:nvPr/>
        </p:nvSpPr>
        <p:spPr>
          <a:xfrm rot="2963091">
            <a:off x="6167933" y="-1172269"/>
            <a:ext cx="4525680" cy="2680872"/>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1410978" y="-142785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3382692" y="275575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5" name="Google Shape;195;p21"/>
          <p:cNvSpPr txBox="1"/>
          <p:nvPr>
            <p:ph idx="1" type="subTitle"/>
          </p:nvPr>
        </p:nvSpPr>
        <p:spPr>
          <a:xfrm>
            <a:off x="720000" y="1653280"/>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6" name="Google Shape;196;p21"/>
          <p:cNvSpPr txBox="1"/>
          <p:nvPr>
            <p:ph idx="2" type="subTitle"/>
          </p:nvPr>
        </p:nvSpPr>
        <p:spPr>
          <a:xfrm>
            <a:off x="3467700" y="1653280"/>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7" name="Google Shape;197;p21"/>
          <p:cNvSpPr txBox="1"/>
          <p:nvPr>
            <p:ph idx="3" type="subTitle"/>
          </p:nvPr>
        </p:nvSpPr>
        <p:spPr>
          <a:xfrm>
            <a:off x="720000" y="3383562"/>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8" name="Google Shape;198;p21"/>
          <p:cNvSpPr txBox="1"/>
          <p:nvPr>
            <p:ph idx="4" type="subTitle"/>
          </p:nvPr>
        </p:nvSpPr>
        <p:spPr>
          <a:xfrm>
            <a:off x="3467700" y="3383562"/>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9" name="Google Shape;199;p21"/>
          <p:cNvSpPr txBox="1"/>
          <p:nvPr>
            <p:ph idx="5" type="subTitle"/>
          </p:nvPr>
        </p:nvSpPr>
        <p:spPr>
          <a:xfrm>
            <a:off x="6215400" y="1653280"/>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0" name="Google Shape;200;p21"/>
          <p:cNvSpPr txBox="1"/>
          <p:nvPr>
            <p:ph idx="6" type="subTitle"/>
          </p:nvPr>
        </p:nvSpPr>
        <p:spPr>
          <a:xfrm>
            <a:off x="6215400" y="3383562"/>
            <a:ext cx="2208600" cy="1105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1" name="Google Shape;201;p21"/>
          <p:cNvSpPr txBox="1"/>
          <p:nvPr>
            <p:ph idx="7" type="subTitle"/>
          </p:nvPr>
        </p:nvSpPr>
        <p:spPr>
          <a:xfrm>
            <a:off x="720000" y="1412475"/>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2" name="Google Shape;202;p21"/>
          <p:cNvSpPr txBox="1"/>
          <p:nvPr>
            <p:ph idx="8" type="subTitle"/>
          </p:nvPr>
        </p:nvSpPr>
        <p:spPr>
          <a:xfrm>
            <a:off x="3467700" y="1412475"/>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3" name="Google Shape;203;p21"/>
          <p:cNvSpPr txBox="1"/>
          <p:nvPr>
            <p:ph idx="9" type="subTitle"/>
          </p:nvPr>
        </p:nvSpPr>
        <p:spPr>
          <a:xfrm>
            <a:off x="6215400" y="1412475"/>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4" name="Google Shape;204;p21"/>
          <p:cNvSpPr txBox="1"/>
          <p:nvPr>
            <p:ph idx="13" type="subTitle"/>
          </p:nvPr>
        </p:nvSpPr>
        <p:spPr>
          <a:xfrm>
            <a:off x="720000" y="3139550"/>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5" name="Google Shape;205;p21"/>
          <p:cNvSpPr txBox="1"/>
          <p:nvPr>
            <p:ph idx="14" type="subTitle"/>
          </p:nvPr>
        </p:nvSpPr>
        <p:spPr>
          <a:xfrm>
            <a:off x="3467700" y="3139551"/>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6" name="Google Shape;206;p21"/>
          <p:cNvSpPr txBox="1"/>
          <p:nvPr>
            <p:ph idx="15" type="subTitle"/>
          </p:nvPr>
        </p:nvSpPr>
        <p:spPr>
          <a:xfrm>
            <a:off x="6215400" y="3139550"/>
            <a:ext cx="2208600" cy="3771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207" name="Google Shape;207;p21"/>
          <p:cNvSpPr/>
          <p:nvPr/>
        </p:nvSpPr>
        <p:spPr>
          <a:xfrm>
            <a:off x="-14822" y="4585650"/>
            <a:ext cx="91737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21"/>
          <p:cNvPicPr preferRelativeResize="0"/>
          <p:nvPr/>
        </p:nvPicPr>
        <p:blipFill rotWithShape="1">
          <a:blip r:embed="rId2">
            <a:alphaModFix amt="38000"/>
          </a:blip>
          <a:srcRect b="3165" l="49686" r="1710" t="4540"/>
          <a:stretch/>
        </p:blipFill>
        <p:spPr>
          <a:xfrm>
            <a:off x="-15238" y="4585650"/>
            <a:ext cx="9174477" cy="57269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09" name="Shape 209"/>
        <p:cNvGrpSpPr/>
        <p:nvPr/>
      </p:nvGrpSpPr>
      <p:grpSpPr>
        <a:xfrm>
          <a:off x="0" y="0"/>
          <a:ext cx="0" cy="0"/>
          <a:chOff x="0" y="0"/>
          <a:chExt cx="0" cy="0"/>
        </a:xfrm>
      </p:grpSpPr>
      <p:sp>
        <p:nvSpPr>
          <p:cNvPr id="210" name="Google Shape;210;p22"/>
          <p:cNvSpPr/>
          <p:nvPr/>
        </p:nvSpPr>
        <p:spPr>
          <a:xfrm flipH="1" rot="6114001">
            <a:off x="4602535" y="3108578"/>
            <a:ext cx="3015999" cy="2360784"/>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4976408" y="-92552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5831852" y="-14850"/>
            <a:ext cx="332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3" name="Google Shape;213;p22"/>
          <p:cNvPicPr preferRelativeResize="0"/>
          <p:nvPr/>
        </p:nvPicPr>
        <p:blipFill rotWithShape="1">
          <a:blip r:embed="rId2">
            <a:alphaModFix amt="38000"/>
          </a:blip>
          <a:srcRect b="3165" l="49686" r="1710" t="4540"/>
          <a:stretch/>
        </p:blipFill>
        <p:spPr>
          <a:xfrm>
            <a:off x="5831852" y="-14850"/>
            <a:ext cx="3323100" cy="5173200"/>
          </a:xfrm>
          <a:prstGeom prst="rect">
            <a:avLst/>
          </a:prstGeom>
          <a:noFill/>
          <a:ln>
            <a:noFill/>
          </a:ln>
        </p:spPr>
      </p:pic>
      <p:sp>
        <p:nvSpPr>
          <p:cNvPr id="214" name="Google Shape;214;p22"/>
          <p:cNvSpPr txBox="1"/>
          <p:nvPr>
            <p:ph hasCustomPrompt="1" type="title"/>
          </p:nvPr>
        </p:nvSpPr>
        <p:spPr>
          <a:xfrm>
            <a:off x="992850" y="2019674"/>
            <a:ext cx="3843600" cy="761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5" name="Google Shape;215;p22"/>
          <p:cNvSpPr txBox="1"/>
          <p:nvPr>
            <p:ph idx="1" type="subTitle"/>
          </p:nvPr>
        </p:nvSpPr>
        <p:spPr>
          <a:xfrm>
            <a:off x="992850" y="2782908"/>
            <a:ext cx="3843600" cy="344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200"/>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216" name="Google Shape;216;p22"/>
          <p:cNvSpPr txBox="1"/>
          <p:nvPr>
            <p:ph hasCustomPrompt="1" idx="2" type="title"/>
          </p:nvPr>
        </p:nvSpPr>
        <p:spPr>
          <a:xfrm>
            <a:off x="992850" y="539500"/>
            <a:ext cx="3843600" cy="761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7" name="Google Shape;217;p22"/>
          <p:cNvSpPr txBox="1"/>
          <p:nvPr>
            <p:ph idx="3" type="subTitle"/>
          </p:nvPr>
        </p:nvSpPr>
        <p:spPr>
          <a:xfrm>
            <a:off x="992850" y="1306904"/>
            <a:ext cx="3843600" cy="344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200"/>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218" name="Google Shape;218;p22"/>
          <p:cNvSpPr txBox="1"/>
          <p:nvPr>
            <p:ph hasCustomPrompt="1" idx="4" type="title"/>
          </p:nvPr>
        </p:nvSpPr>
        <p:spPr>
          <a:xfrm>
            <a:off x="992850" y="3499849"/>
            <a:ext cx="3843600" cy="761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9" name="Google Shape;219;p22"/>
          <p:cNvSpPr txBox="1"/>
          <p:nvPr>
            <p:ph idx="5" type="subTitle"/>
          </p:nvPr>
        </p:nvSpPr>
        <p:spPr>
          <a:xfrm>
            <a:off x="992850" y="4258912"/>
            <a:ext cx="3843600" cy="344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200"/>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220" name="Google Shape;220;p22"/>
          <p:cNvSpPr/>
          <p:nvPr/>
        </p:nvSpPr>
        <p:spPr>
          <a:xfrm rot="-1158202">
            <a:off x="-1918171" y="-925525"/>
            <a:ext cx="3016024" cy="2360814"/>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1" name="Shape 221"/>
        <p:cNvGrpSpPr/>
        <p:nvPr/>
      </p:nvGrpSpPr>
      <p:grpSpPr>
        <a:xfrm>
          <a:off x="0" y="0"/>
          <a:ext cx="0" cy="0"/>
          <a:chOff x="0" y="0"/>
          <a:chExt cx="0" cy="0"/>
        </a:xfrm>
      </p:grpSpPr>
      <p:sp>
        <p:nvSpPr>
          <p:cNvPr id="222" name="Google Shape;222;p23"/>
          <p:cNvSpPr txBox="1"/>
          <p:nvPr>
            <p:ph type="title"/>
          </p:nvPr>
        </p:nvSpPr>
        <p:spPr>
          <a:xfrm>
            <a:off x="710525" y="540000"/>
            <a:ext cx="6389400" cy="121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3" name="Google Shape;223;p23"/>
          <p:cNvSpPr txBox="1"/>
          <p:nvPr>
            <p:ph idx="1" type="subTitle"/>
          </p:nvPr>
        </p:nvSpPr>
        <p:spPr>
          <a:xfrm>
            <a:off x="1515350" y="2758800"/>
            <a:ext cx="47145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24" name="Google Shape;224;p23"/>
          <p:cNvSpPr txBox="1"/>
          <p:nvPr/>
        </p:nvSpPr>
        <p:spPr>
          <a:xfrm>
            <a:off x="1432350" y="37643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Source Sans Pro"/>
                <a:ea typeface="Source Sans Pro"/>
                <a:cs typeface="Source Sans Pro"/>
                <a:sym typeface="Source Sans Pro"/>
              </a:rPr>
              <a:t>CREDITS:</a:t>
            </a:r>
            <a:r>
              <a:rPr lang="en" sz="1200">
                <a:solidFill>
                  <a:schemeClr val="dk1"/>
                </a:solidFill>
                <a:latin typeface="Source Sans Pro"/>
                <a:ea typeface="Source Sans Pro"/>
                <a:cs typeface="Source Sans Pro"/>
                <a:sym typeface="Source Sans Pro"/>
              </a:rPr>
              <a:t> This presentation template was created by </a:t>
            </a:r>
            <a:r>
              <a:rPr b="1" lang="en" sz="1200" u="sng">
                <a:solidFill>
                  <a:schemeClr val="dk1"/>
                </a:solidFill>
                <a:latin typeface="Source Sans Pro"/>
                <a:ea typeface="Source Sans Pro"/>
                <a:cs typeface="Source Sans Pro"/>
                <a:sym typeface="Source Sans Pro"/>
                <a:hlinkClick r:id="rId2">
                  <a:extLst>
                    <a:ext uri="{A12FA001-AC4F-418D-AE19-62706E023703}">
                      <ahyp:hlinkClr val="tx"/>
                    </a:ext>
                  </a:extLst>
                </a:hlinkClick>
              </a:rPr>
              <a:t>Slidesgo</a:t>
            </a:r>
            <a:r>
              <a:rPr lang="en" sz="1200">
                <a:solidFill>
                  <a:schemeClr val="dk1"/>
                </a:solidFill>
                <a:latin typeface="Source Sans Pro"/>
                <a:ea typeface="Source Sans Pro"/>
                <a:cs typeface="Source Sans Pro"/>
                <a:sym typeface="Source Sans Pro"/>
              </a:rPr>
              <a:t>, and includes icons by </a:t>
            </a:r>
            <a:r>
              <a:rPr b="1" lang="en" sz="1200" u="sng">
                <a:solidFill>
                  <a:schemeClr val="dk1"/>
                </a:solidFill>
                <a:latin typeface="Source Sans Pro"/>
                <a:ea typeface="Source Sans Pro"/>
                <a:cs typeface="Source Sans Pro"/>
                <a:sym typeface="Source Sans Pro"/>
                <a:hlinkClick r:id="rId3">
                  <a:extLst>
                    <a:ext uri="{A12FA001-AC4F-418D-AE19-62706E023703}">
                      <ahyp:hlinkClr val="tx"/>
                    </a:ext>
                  </a:extLst>
                </a:hlinkClick>
              </a:rPr>
              <a:t>Flaticon</a:t>
            </a:r>
            <a:r>
              <a:rPr lang="en" sz="1200">
                <a:solidFill>
                  <a:schemeClr val="dk1"/>
                </a:solidFill>
                <a:latin typeface="Source Sans Pro"/>
                <a:ea typeface="Source Sans Pro"/>
                <a:cs typeface="Source Sans Pro"/>
                <a:sym typeface="Source Sans Pro"/>
              </a:rPr>
              <a:t>, and infographics &amp; images by </a:t>
            </a:r>
            <a:r>
              <a:rPr b="1" lang="en" sz="1200" u="sng">
                <a:solidFill>
                  <a:schemeClr val="dk1"/>
                </a:solidFill>
                <a:latin typeface="Source Sans Pro"/>
                <a:ea typeface="Source Sans Pro"/>
                <a:cs typeface="Source Sans Pro"/>
                <a:sym typeface="Source Sans Pro"/>
                <a:hlinkClick r:id="rId4">
                  <a:extLst>
                    <a:ext uri="{A12FA001-AC4F-418D-AE19-62706E023703}">
                      <ahyp:hlinkClr val="tx"/>
                    </a:ext>
                  </a:extLst>
                </a:hlinkClick>
              </a:rPr>
              <a:t>Freepik</a:t>
            </a:r>
            <a:r>
              <a:rPr b="1" lang="en" sz="1200" u="sng">
                <a:solidFill>
                  <a:schemeClr val="dk1"/>
                </a:solidFill>
                <a:latin typeface="Source Sans Pro"/>
                <a:ea typeface="Source Sans Pro"/>
                <a:cs typeface="Source Sans Pro"/>
                <a:sym typeface="Source Sans Pro"/>
              </a:rPr>
              <a:t> </a:t>
            </a:r>
            <a:endParaRPr b="1" sz="1200" u="sng">
              <a:solidFill>
                <a:schemeClr val="dk1"/>
              </a:solidFill>
              <a:latin typeface="Source Sans Pro"/>
              <a:ea typeface="Source Sans Pro"/>
              <a:cs typeface="Source Sans Pro"/>
              <a:sym typeface="Source Sans Pro"/>
            </a:endParaRPr>
          </a:p>
        </p:txBody>
      </p:sp>
      <p:sp>
        <p:nvSpPr>
          <p:cNvPr id="225" name="Google Shape;225;p23"/>
          <p:cNvSpPr/>
          <p:nvPr/>
        </p:nvSpPr>
        <p:spPr>
          <a:xfrm rot="3761808">
            <a:off x="-961143" y="3035679"/>
            <a:ext cx="4525765" cy="2680922"/>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flipH="1">
            <a:off x="-1831992" y="-11118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flipH="1" rot="6673489">
            <a:off x="6092942" y="3588522"/>
            <a:ext cx="3015995" cy="2360792"/>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7248725" y="-14850"/>
            <a:ext cx="20469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9" name="Google Shape;229;p23"/>
          <p:cNvPicPr preferRelativeResize="0"/>
          <p:nvPr/>
        </p:nvPicPr>
        <p:blipFill rotWithShape="1">
          <a:blip r:embed="rId5">
            <a:alphaModFix amt="38000"/>
          </a:blip>
          <a:srcRect b="3165" l="49686" r="1710" t="4540"/>
          <a:stretch/>
        </p:blipFill>
        <p:spPr>
          <a:xfrm>
            <a:off x="7248725" y="-14850"/>
            <a:ext cx="2047299" cy="5173200"/>
          </a:xfrm>
          <a:prstGeom prst="rect">
            <a:avLst/>
          </a:prstGeom>
          <a:noFill/>
          <a:ln>
            <a:noFill/>
          </a:ln>
        </p:spPr>
      </p:pic>
      <p:sp>
        <p:nvSpPr>
          <p:cNvPr id="230" name="Google Shape;230;p23"/>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23"/>
          <p:cNvPicPr preferRelativeResize="0"/>
          <p:nvPr/>
        </p:nvPicPr>
        <p:blipFill rotWithShape="1">
          <a:blip r:embed="rId5">
            <a:alphaModFix amt="38000"/>
          </a:blip>
          <a:srcRect b="3165" l="49686" r="1710" t="4540"/>
          <a:stretch/>
        </p:blipFill>
        <p:spPr>
          <a:xfrm>
            <a:off x="-9525" y="-14850"/>
            <a:ext cx="713165" cy="51732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32" name="Shape 232"/>
        <p:cNvGrpSpPr/>
        <p:nvPr/>
      </p:nvGrpSpPr>
      <p:grpSpPr>
        <a:xfrm>
          <a:off x="0" y="0"/>
          <a:ext cx="0" cy="0"/>
          <a:chOff x="0" y="0"/>
          <a:chExt cx="0" cy="0"/>
        </a:xfrm>
      </p:grpSpPr>
      <p:sp>
        <p:nvSpPr>
          <p:cNvPr id="233" name="Google Shape;233;p24"/>
          <p:cNvSpPr/>
          <p:nvPr/>
        </p:nvSpPr>
        <p:spPr>
          <a:xfrm rot="1803954">
            <a:off x="2335518" y="-249876"/>
            <a:ext cx="5829176" cy="2360777"/>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rot="1228671">
            <a:off x="1533771" y="3505955"/>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rot="9190242">
            <a:off x="-1185109" y="4246287"/>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1746153" y="-136975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972925" y="-14850"/>
            <a:ext cx="332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8" name="Google Shape;238;p24"/>
          <p:cNvPicPr preferRelativeResize="0"/>
          <p:nvPr/>
        </p:nvPicPr>
        <p:blipFill rotWithShape="1">
          <a:blip r:embed="rId2">
            <a:alphaModFix amt="38000"/>
          </a:blip>
          <a:srcRect b="3165" l="49686" r="1710" t="4540"/>
          <a:stretch/>
        </p:blipFill>
        <p:spPr>
          <a:xfrm>
            <a:off x="5972925" y="-14850"/>
            <a:ext cx="3323100" cy="51732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9" name="Shape 239"/>
        <p:cNvGrpSpPr/>
        <p:nvPr/>
      </p:nvGrpSpPr>
      <p:grpSpPr>
        <a:xfrm>
          <a:off x="0" y="0"/>
          <a:ext cx="0" cy="0"/>
          <a:chOff x="0" y="0"/>
          <a:chExt cx="0" cy="0"/>
        </a:xfrm>
      </p:grpSpPr>
      <p:sp>
        <p:nvSpPr>
          <p:cNvPr id="240" name="Google Shape;240;p25"/>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a:off x="-19018"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25"/>
          <p:cNvPicPr preferRelativeResize="0"/>
          <p:nvPr/>
        </p:nvPicPr>
        <p:blipFill rotWithShape="1">
          <a:blip r:embed="rId2">
            <a:alphaModFix amt="38000"/>
          </a:blip>
          <a:srcRect b="3165" l="49686" r="1710" t="4540"/>
          <a:stretch/>
        </p:blipFill>
        <p:spPr>
          <a:xfrm>
            <a:off x="-19050" y="-14850"/>
            <a:ext cx="713165" cy="5173200"/>
          </a:xfrm>
          <a:prstGeom prst="rect">
            <a:avLst/>
          </a:prstGeom>
          <a:noFill/>
          <a:ln>
            <a:noFill/>
          </a:ln>
        </p:spPr>
      </p:pic>
      <p:sp>
        <p:nvSpPr>
          <p:cNvPr id="243" name="Google Shape;243;p25"/>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flipH="1">
            <a:off x="6692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5"/>
          <p:cNvSpPr/>
          <p:nvPr/>
        </p:nvSpPr>
        <p:spPr>
          <a:xfrm>
            <a:off x="8449857"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25"/>
          <p:cNvPicPr preferRelativeResize="0"/>
          <p:nvPr/>
        </p:nvPicPr>
        <p:blipFill rotWithShape="1">
          <a:blip r:embed="rId2">
            <a:alphaModFix amt="38000"/>
          </a:blip>
          <a:srcRect b="3165" l="49686" r="1710" t="4540"/>
          <a:stretch/>
        </p:blipFill>
        <p:spPr>
          <a:xfrm>
            <a:off x="8449825" y="-14850"/>
            <a:ext cx="713165" cy="5173200"/>
          </a:xfrm>
          <a:prstGeom prst="rect">
            <a:avLst/>
          </a:prstGeom>
          <a:noFill/>
          <a:ln>
            <a:noFill/>
          </a:ln>
        </p:spPr>
      </p:pic>
      <p:sp>
        <p:nvSpPr>
          <p:cNvPr id="247" name="Google Shape;247;p25"/>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1020525" y="445025"/>
            <a:ext cx="740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4"/>
          <p:cNvSpPr txBox="1"/>
          <p:nvPr>
            <p:ph idx="1" type="subTitle"/>
          </p:nvPr>
        </p:nvSpPr>
        <p:spPr>
          <a:xfrm>
            <a:off x="1031400" y="1076475"/>
            <a:ext cx="7302300" cy="29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latin typeface="Source Sans Pro"/>
                <a:ea typeface="Source Sans Pro"/>
                <a:cs typeface="Source Sans Pro"/>
                <a:sym typeface="Source Sans Pro"/>
              </a:defRPr>
            </a:lvl1pPr>
            <a:lvl2pPr lvl="1" rtl="0" algn="ctr">
              <a:lnSpc>
                <a:spcPct val="100000"/>
              </a:lnSpc>
              <a:spcBef>
                <a:spcPts val="160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1" name="Google Shape;31;p4"/>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 name="Google Shape;33;p4"/>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
        <p:nvSpPr>
          <p:cNvPr id="34" name="Google Shape;34;p4"/>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flipH="1">
            <a:off x="6692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sp>
        <p:nvSpPr>
          <p:cNvPr id="38" name="Google Shape;38;p5"/>
          <p:cNvSpPr/>
          <p:nvPr/>
        </p:nvSpPr>
        <p:spPr>
          <a:xfrm>
            <a:off x="-896628" y="-8034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6809058" y="-44600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rot="867705">
            <a:off x="4940503" y="2839759"/>
            <a:ext cx="4525694" cy="2680880"/>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txBox="1"/>
          <p:nvPr>
            <p:ph type="title"/>
          </p:nvPr>
        </p:nvSpPr>
        <p:spPr>
          <a:xfrm>
            <a:off x="722376" y="448056"/>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5"/>
          <p:cNvSpPr txBox="1"/>
          <p:nvPr>
            <p:ph idx="1" type="subTitle"/>
          </p:nvPr>
        </p:nvSpPr>
        <p:spPr>
          <a:xfrm>
            <a:off x="4677446" y="2726549"/>
            <a:ext cx="2997000" cy="1436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 name="Google Shape;43;p5"/>
          <p:cNvSpPr txBox="1"/>
          <p:nvPr>
            <p:ph idx="2" type="subTitle"/>
          </p:nvPr>
        </p:nvSpPr>
        <p:spPr>
          <a:xfrm>
            <a:off x="1469554" y="2726549"/>
            <a:ext cx="2997000" cy="1436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4" name="Google Shape;44;p5"/>
          <p:cNvSpPr txBox="1"/>
          <p:nvPr>
            <p:ph idx="3" type="subTitle"/>
          </p:nvPr>
        </p:nvSpPr>
        <p:spPr>
          <a:xfrm>
            <a:off x="1469554" y="2292411"/>
            <a:ext cx="2997000" cy="55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45" name="Google Shape;45;p5"/>
          <p:cNvSpPr txBox="1"/>
          <p:nvPr>
            <p:ph idx="4" type="subTitle"/>
          </p:nvPr>
        </p:nvSpPr>
        <p:spPr>
          <a:xfrm>
            <a:off x="4677446" y="2292411"/>
            <a:ext cx="2997000" cy="55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Poppins Medium"/>
              <a:buNone/>
              <a:defRPr sz="2400">
                <a:solidFill>
                  <a:schemeClr val="dk1"/>
                </a:solidFill>
                <a:latin typeface="Poppins Medium"/>
                <a:ea typeface="Poppins Medium"/>
                <a:cs typeface="Poppins Medium"/>
                <a:sym typeface="Poppins Medium"/>
              </a:defRPr>
            </a:lvl1pPr>
            <a:lvl2pPr lvl="1"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2pPr>
            <a:lvl3pPr lvl="2"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3pPr>
            <a:lvl4pPr lvl="3"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4pPr>
            <a:lvl5pPr lvl="4"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5pPr>
            <a:lvl6pPr lvl="5"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6pPr>
            <a:lvl7pPr lvl="6"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7pPr>
            <a:lvl8pPr lvl="7"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8pPr>
            <a:lvl9pPr lvl="8" rtl="0" algn="ctr">
              <a:lnSpc>
                <a:spcPct val="100000"/>
              </a:lnSpc>
              <a:spcBef>
                <a:spcPts val="0"/>
              </a:spcBef>
              <a:spcAft>
                <a:spcPts val="0"/>
              </a:spcAft>
              <a:buSzPts val="2400"/>
              <a:buFont typeface="Poppins Medium"/>
              <a:buNone/>
              <a:defRPr sz="2400">
                <a:latin typeface="Poppins Medium"/>
                <a:ea typeface="Poppins Medium"/>
                <a:cs typeface="Poppins Medium"/>
                <a:sym typeface="Poppins Medium"/>
              </a:defRPr>
            </a:lvl9pPr>
          </a:lstStyle>
          <a:p/>
        </p:txBody>
      </p:sp>
      <p:sp>
        <p:nvSpPr>
          <p:cNvPr id="46" name="Google Shape;46;p5"/>
          <p:cNvSpPr/>
          <p:nvPr/>
        </p:nvSpPr>
        <p:spPr>
          <a:xfrm>
            <a:off x="-28121" y="4585650"/>
            <a:ext cx="9200100" cy="572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 name="Google Shape;47;p5"/>
          <p:cNvPicPr preferRelativeResize="0"/>
          <p:nvPr/>
        </p:nvPicPr>
        <p:blipFill rotWithShape="1">
          <a:blip r:embed="rId2">
            <a:alphaModFix amt="38000"/>
          </a:blip>
          <a:srcRect b="3165" l="49686" r="1710" t="4540"/>
          <a:stretch/>
        </p:blipFill>
        <p:spPr>
          <a:xfrm>
            <a:off x="-28575" y="4585650"/>
            <a:ext cx="9201152" cy="57269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6"/>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flipH="1">
            <a:off x="6692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6"/>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 name="Google Shape;55;p6"/>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7"/>
          <p:cNvSpPr txBox="1"/>
          <p:nvPr>
            <p:ph type="title"/>
          </p:nvPr>
        </p:nvSpPr>
        <p:spPr>
          <a:xfrm>
            <a:off x="940700" y="1361038"/>
            <a:ext cx="4294800" cy="572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 name="Google Shape;58;p7"/>
          <p:cNvSpPr txBox="1"/>
          <p:nvPr>
            <p:ph idx="1" type="subTitle"/>
          </p:nvPr>
        </p:nvSpPr>
        <p:spPr>
          <a:xfrm>
            <a:off x="940700" y="1924563"/>
            <a:ext cx="4294800" cy="1857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59" name="Google Shape;59;p7"/>
          <p:cNvSpPr/>
          <p:nvPr>
            <p:ph idx="2" type="pic"/>
          </p:nvPr>
        </p:nvSpPr>
        <p:spPr>
          <a:xfrm>
            <a:off x="5643775" y="0"/>
            <a:ext cx="3500100" cy="5173200"/>
          </a:xfrm>
          <a:prstGeom prst="rect">
            <a:avLst/>
          </a:prstGeom>
          <a:noFill/>
          <a:ln>
            <a:noFill/>
          </a:ln>
        </p:spPr>
      </p:sp>
      <p:sp>
        <p:nvSpPr>
          <p:cNvPr id="60" name="Google Shape;60;p7"/>
          <p:cNvSpPr/>
          <p:nvPr/>
        </p:nvSpPr>
        <p:spPr>
          <a:xfrm>
            <a:off x="-948128" y="-16143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rot="1228671">
            <a:off x="1161746" y="3783442"/>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4479283" y="-879550"/>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 name="Google Shape;64;p7"/>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8296172"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a:off x="6692883"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9190242">
            <a:off x="314666" y="49340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9493"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 name="Google Shape;71;p8"/>
          <p:cNvPicPr preferRelativeResize="0"/>
          <p:nvPr/>
        </p:nvPicPr>
        <p:blipFill rotWithShape="1">
          <a:blip r:embed="rId2">
            <a:alphaModFix amt="38000"/>
          </a:blip>
          <a:srcRect b="3165" l="49686" r="1710" t="4540"/>
          <a:stretch/>
        </p:blipFill>
        <p:spPr>
          <a:xfrm>
            <a:off x="-9525" y="-14850"/>
            <a:ext cx="713165" cy="5173200"/>
          </a:xfrm>
          <a:prstGeom prst="rect">
            <a:avLst/>
          </a:prstGeom>
          <a:noFill/>
          <a:ln>
            <a:noFill/>
          </a:ln>
        </p:spPr>
      </p:pic>
      <p:sp>
        <p:nvSpPr>
          <p:cNvPr id="72" name="Google Shape;72;p8"/>
          <p:cNvSpPr txBox="1"/>
          <p:nvPr>
            <p:ph type="title"/>
          </p:nvPr>
        </p:nvSpPr>
        <p:spPr>
          <a:xfrm>
            <a:off x="713100" y="1065000"/>
            <a:ext cx="7717800" cy="30135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72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9"/>
          <p:cNvSpPr/>
          <p:nvPr/>
        </p:nvSpPr>
        <p:spPr>
          <a:xfrm rot="9190242">
            <a:off x="314666" y="4495262"/>
            <a:ext cx="2308361" cy="1200209"/>
          </a:xfrm>
          <a:custGeom>
            <a:rect b="b" l="l" r="r" t="t"/>
            <a:pathLst>
              <a:path extrusionOk="0" h="11760" w="22618">
                <a:moveTo>
                  <a:pt x="19512" y="1"/>
                </a:moveTo>
                <a:cubicBezTo>
                  <a:pt x="18399" y="1"/>
                  <a:pt x="17014" y="42"/>
                  <a:pt x="15409" y="173"/>
                </a:cubicBezTo>
                <a:cubicBezTo>
                  <a:pt x="14305" y="275"/>
                  <a:pt x="13100" y="410"/>
                  <a:pt x="11816" y="613"/>
                </a:cubicBezTo>
                <a:cubicBezTo>
                  <a:pt x="10532" y="827"/>
                  <a:pt x="9169" y="1097"/>
                  <a:pt x="7750" y="1457"/>
                </a:cubicBezTo>
                <a:cubicBezTo>
                  <a:pt x="6331" y="1829"/>
                  <a:pt x="4855" y="2280"/>
                  <a:pt x="3368" y="2865"/>
                </a:cubicBezTo>
                <a:cubicBezTo>
                  <a:pt x="2636" y="3169"/>
                  <a:pt x="1870" y="3496"/>
                  <a:pt x="1228" y="4025"/>
                </a:cubicBezTo>
                <a:cubicBezTo>
                  <a:pt x="902" y="4296"/>
                  <a:pt x="620" y="4622"/>
                  <a:pt x="406" y="4983"/>
                </a:cubicBezTo>
                <a:cubicBezTo>
                  <a:pt x="192" y="5355"/>
                  <a:pt x="46" y="5771"/>
                  <a:pt x="23" y="6211"/>
                </a:cubicBezTo>
                <a:cubicBezTo>
                  <a:pt x="1" y="6650"/>
                  <a:pt x="113" y="7078"/>
                  <a:pt x="327" y="7449"/>
                </a:cubicBezTo>
                <a:cubicBezTo>
                  <a:pt x="553" y="7821"/>
                  <a:pt x="857" y="8125"/>
                  <a:pt x="1195" y="8373"/>
                </a:cubicBezTo>
                <a:cubicBezTo>
                  <a:pt x="1870" y="8869"/>
                  <a:pt x="2636" y="9173"/>
                  <a:pt x="3380" y="9443"/>
                </a:cubicBezTo>
                <a:cubicBezTo>
                  <a:pt x="4878" y="10006"/>
                  <a:pt x="6353" y="10445"/>
                  <a:pt x="7784" y="10783"/>
                </a:cubicBezTo>
                <a:cubicBezTo>
                  <a:pt x="9203" y="11121"/>
                  <a:pt x="10577" y="11347"/>
                  <a:pt x="11872" y="11504"/>
                </a:cubicBezTo>
                <a:cubicBezTo>
                  <a:pt x="12199" y="11538"/>
                  <a:pt x="12514" y="11583"/>
                  <a:pt x="12830" y="11606"/>
                </a:cubicBezTo>
                <a:cubicBezTo>
                  <a:pt x="13145" y="11628"/>
                  <a:pt x="13449" y="11662"/>
                  <a:pt x="13753" y="11684"/>
                </a:cubicBezTo>
                <a:cubicBezTo>
                  <a:pt x="14046" y="11707"/>
                  <a:pt x="14350" y="11718"/>
                  <a:pt x="14632" y="11730"/>
                </a:cubicBezTo>
                <a:cubicBezTo>
                  <a:pt x="14925" y="11741"/>
                  <a:pt x="15206" y="11752"/>
                  <a:pt x="15488" y="11752"/>
                </a:cubicBezTo>
                <a:cubicBezTo>
                  <a:pt x="15750" y="11757"/>
                  <a:pt x="16006" y="11760"/>
                  <a:pt x="16255" y="11760"/>
                </a:cubicBezTo>
                <a:cubicBezTo>
                  <a:pt x="18119" y="11760"/>
                  <a:pt x="19631" y="11621"/>
                  <a:pt x="20714" y="11482"/>
                </a:cubicBezTo>
                <a:cubicBezTo>
                  <a:pt x="21029" y="11448"/>
                  <a:pt x="21300" y="11414"/>
                  <a:pt x="21536" y="11380"/>
                </a:cubicBezTo>
                <a:cubicBezTo>
                  <a:pt x="21773" y="11335"/>
                  <a:pt x="21964" y="11302"/>
                  <a:pt x="22133" y="11279"/>
                </a:cubicBezTo>
                <a:cubicBezTo>
                  <a:pt x="22291" y="11245"/>
                  <a:pt x="22403" y="11234"/>
                  <a:pt x="22493" y="11211"/>
                </a:cubicBezTo>
                <a:cubicBezTo>
                  <a:pt x="22572" y="11200"/>
                  <a:pt x="22617" y="11189"/>
                  <a:pt x="22617" y="11189"/>
                </a:cubicBezTo>
                <a:lnTo>
                  <a:pt x="22584" y="11189"/>
                </a:lnTo>
                <a:cubicBezTo>
                  <a:pt x="22561" y="11189"/>
                  <a:pt x="22527" y="11189"/>
                  <a:pt x="22493" y="11200"/>
                </a:cubicBezTo>
                <a:cubicBezTo>
                  <a:pt x="22403" y="11211"/>
                  <a:pt x="22279" y="11223"/>
                  <a:pt x="22122" y="11245"/>
                </a:cubicBezTo>
                <a:cubicBezTo>
                  <a:pt x="21964" y="11268"/>
                  <a:pt x="21761" y="11302"/>
                  <a:pt x="21525" y="11335"/>
                </a:cubicBezTo>
                <a:cubicBezTo>
                  <a:pt x="21288" y="11369"/>
                  <a:pt x="21018" y="11392"/>
                  <a:pt x="20714" y="11425"/>
                </a:cubicBezTo>
                <a:cubicBezTo>
                  <a:pt x="19681" y="11549"/>
                  <a:pt x="18250" y="11664"/>
                  <a:pt x="16508" y="11664"/>
                </a:cubicBezTo>
                <a:cubicBezTo>
                  <a:pt x="16179" y="11664"/>
                  <a:pt x="15839" y="11660"/>
                  <a:pt x="15488" y="11651"/>
                </a:cubicBezTo>
                <a:cubicBezTo>
                  <a:pt x="15206" y="11651"/>
                  <a:pt x="14925" y="11639"/>
                  <a:pt x="14643" y="11617"/>
                </a:cubicBezTo>
                <a:cubicBezTo>
                  <a:pt x="14350" y="11606"/>
                  <a:pt x="14057" y="11594"/>
                  <a:pt x="13753" y="11572"/>
                </a:cubicBezTo>
                <a:cubicBezTo>
                  <a:pt x="13460" y="11538"/>
                  <a:pt x="13145" y="11516"/>
                  <a:pt x="12841" y="11493"/>
                </a:cubicBezTo>
                <a:cubicBezTo>
                  <a:pt x="12525" y="11459"/>
                  <a:pt x="12210" y="11414"/>
                  <a:pt x="11883" y="11380"/>
                </a:cubicBezTo>
                <a:cubicBezTo>
                  <a:pt x="10599" y="11223"/>
                  <a:pt x="9225" y="10986"/>
                  <a:pt x="7806" y="10648"/>
                </a:cubicBezTo>
                <a:cubicBezTo>
                  <a:pt x="6387" y="10310"/>
                  <a:pt x="4923" y="9871"/>
                  <a:pt x="3436" y="9308"/>
                </a:cubicBezTo>
                <a:cubicBezTo>
                  <a:pt x="2693" y="9038"/>
                  <a:pt x="1938" y="8733"/>
                  <a:pt x="1285" y="8260"/>
                </a:cubicBezTo>
                <a:cubicBezTo>
                  <a:pt x="958" y="8024"/>
                  <a:pt x="665" y="7731"/>
                  <a:pt x="462" y="7382"/>
                </a:cubicBezTo>
                <a:cubicBezTo>
                  <a:pt x="260" y="7033"/>
                  <a:pt x="147" y="6627"/>
                  <a:pt x="170" y="6222"/>
                </a:cubicBezTo>
                <a:cubicBezTo>
                  <a:pt x="192" y="5805"/>
                  <a:pt x="327" y="5411"/>
                  <a:pt x="530" y="5062"/>
                </a:cubicBezTo>
                <a:cubicBezTo>
                  <a:pt x="733" y="4701"/>
                  <a:pt x="1003" y="4397"/>
                  <a:pt x="1318" y="4138"/>
                </a:cubicBezTo>
                <a:cubicBezTo>
                  <a:pt x="1949" y="3620"/>
                  <a:pt x="2693" y="3293"/>
                  <a:pt x="3425" y="3000"/>
                </a:cubicBezTo>
                <a:cubicBezTo>
                  <a:pt x="4900" y="2415"/>
                  <a:pt x="6364" y="1953"/>
                  <a:pt x="7784" y="1593"/>
                </a:cubicBezTo>
                <a:cubicBezTo>
                  <a:pt x="9191" y="1221"/>
                  <a:pt x="10554" y="951"/>
                  <a:pt x="11838" y="737"/>
                </a:cubicBezTo>
                <a:cubicBezTo>
                  <a:pt x="13122" y="523"/>
                  <a:pt x="14316" y="387"/>
                  <a:pt x="15420" y="275"/>
                </a:cubicBezTo>
                <a:cubicBezTo>
                  <a:pt x="17337" y="109"/>
                  <a:pt x="18930" y="70"/>
                  <a:pt x="20128" y="70"/>
                </a:cubicBezTo>
                <a:cubicBezTo>
                  <a:pt x="20310" y="70"/>
                  <a:pt x="20483" y="71"/>
                  <a:pt x="20646" y="72"/>
                </a:cubicBezTo>
                <a:cubicBezTo>
                  <a:pt x="20962" y="72"/>
                  <a:pt x="21232" y="83"/>
                  <a:pt x="21468" y="83"/>
                </a:cubicBezTo>
                <a:cubicBezTo>
                  <a:pt x="21705" y="95"/>
                  <a:pt x="21908" y="95"/>
                  <a:pt x="22065" y="106"/>
                </a:cubicBezTo>
                <a:lnTo>
                  <a:pt x="22572" y="106"/>
                </a:lnTo>
                <a:cubicBezTo>
                  <a:pt x="22572" y="106"/>
                  <a:pt x="22527" y="106"/>
                  <a:pt x="22437" y="95"/>
                </a:cubicBezTo>
                <a:cubicBezTo>
                  <a:pt x="22358" y="95"/>
                  <a:pt x="22234" y="83"/>
                  <a:pt x="22077" y="72"/>
                </a:cubicBezTo>
                <a:cubicBezTo>
                  <a:pt x="21908" y="61"/>
                  <a:pt x="21705" y="50"/>
                  <a:pt x="21468" y="38"/>
                </a:cubicBezTo>
                <a:cubicBezTo>
                  <a:pt x="21232" y="27"/>
                  <a:pt x="20962" y="27"/>
                  <a:pt x="20646" y="16"/>
                </a:cubicBezTo>
                <a:cubicBezTo>
                  <a:pt x="20308" y="7"/>
                  <a:pt x="19929" y="1"/>
                  <a:pt x="19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rot="1228671">
            <a:off x="-542329" y="-1882183"/>
            <a:ext cx="4525722" cy="2680896"/>
          </a:xfrm>
          <a:custGeom>
            <a:rect b="b" l="l" r="r" t="t"/>
            <a:pathLst>
              <a:path extrusionOk="0" h="26268" w="44344">
                <a:moveTo>
                  <a:pt x="0" y="25400"/>
                </a:moveTo>
                <a:cubicBezTo>
                  <a:pt x="0" y="25411"/>
                  <a:pt x="11" y="25411"/>
                  <a:pt x="34" y="25411"/>
                </a:cubicBezTo>
                <a:cubicBezTo>
                  <a:pt x="11" y="25400"/>
                  <a:pt x="0" y="25400"/>
                  <a:pt x="0" y="25400"/>
                </a:cubicBezTo>
                <a:close/>
                <a:moveTo>
                  <a:pt x="39805" y="1"/>
                </a:moveTo>
                <a:cubicBezTo>
                  <a:pt x="39748" y="1"/>
                  <a:pt x="39681" y="1"/>
                  <a:pt x="39613" y="12"/>
                </a:cubicBezTo>
                <a:cubicBezTo>
                  <a:pt x="39095" y="24"/>
                  <a:pt x="38532" y="102"/>
                  <a:pt x="37957" y="238"/>
                </a:cubicBezTo>
                <a:cubicBezTo>
                  <a:pt x="37372" y="373"/>
                  <a:pt x="36775" y="564"/>
                  <a:pt x="36178" y="834"/>
                </a:cubicBezTo>
                <a:cubicBezTo>
                  <a:pt x="34973" y="1375"/>
                  <a:pt x="33756" y="2197"/>
                  <a:pt x="32664" y="3301"/>
                </a:cubicBezTo>
                <a:cubicBezTo>
                  <a:pt x="31571" y="4394"/>
                  <a:pt x="30591" y="5745"/>
                  <a:pt x="29780" y="7288"/>
                </a:cubicBezTo>
                <a:cubicBezTo>
                  <a:pt x="28958" y="8820"/>
                  <a:pt x="28294" y="10532"/>
                  <a:pt x="27719" y="12334"/>
                </a:cubicBezTo>
                <a:cubicBezTo>
                  <a:pt x="27426" y="13224"/>
                  <a:pt x="27156" y="14148"/>
                  <a:pt x="26886" y="15082"/>
                </a:cubicBezTo>
                <a:cubicBezTo>
                  <a:pt x="26604" y="16017"/>
                  <a:pt x="26322" y="16963"/>
                  <a:pt x="25951" y="17887"/>
                </a:cubicBezTo>
                <a:cubicBezTo>
                  <a:pt x="25568" y="18811"/>
                  <a:pt x="25106" y="19689"/>
                  <a:pt x="24509" y="20444"/>
                </a:cubicBezTo>
                <a:cubicBezTo>
                  <a:pt x="23901" y="21198"/>
                  <a:pt x="23169" y="21829"/>
                  <a:pt x="22392" y="22347"/>
                </a:cubicBezTo>
                <a:cubicBezTo>
                  <a:pt x="21614" y="22877"/>
                  <a:pt x="20781" y="23293"/>
                  <a:pt x="19959" y="23654"/>
                </a:cubicBezTo>
                <a:cubicBezTo>
                  <a:pt x="19542" y="23823"/>
                  <a:pt x="19125" y="23992"/>
                  <a:pt x="18708" y="24149"/>
                </a:cubicBezTo>
                <a:cubicBezTo>
                  <a:pt x="18292" y="24285"/>
                  <a:pt x="17875" y="24442"/>
                  <a:pt x="17458" y="24566"/>
                </a:cubicBezTo>
                <a:cubicBezTo>
                  <a:pt x="14158" y="25625"/>
                  <a:pt x="11038" y="26053"/>
                  <a:pt x="8425" y="26143"/>
                </a:cubicBezTo>
                <a:cubicBezTo>
                  <a:pt x="8006" y="26157"/>
                  <a:pt x="7599" y="26164"/>
                  <a:pt x="7205" y="26164"/>
                </a:cubicBezTo>
                <a:cubicBezTo>
                  <a:pt x="5149" y="26164"/>
                  <a:pt x="3461" y="25983"/>
                  <a:pt x="2242" y="25794"/>
                </a:cubicBezTo>
                <a:cubicBezTo>
                  <a:pt x="1881" y="25738"/>
                  <a:pt x="1554" y="25692"/>
                  <a:pt x="1284" y="25647"/>
                </a:cubicBezTo>
                <a:cubicBezTo>
                  <a:pt x="1003" y="25591"/>
                  <a:pt x="766" y="25546"/>
                  <a:pt x="575" y="25512"/>
                </a:cubicBezTo>
                <a:cubicBezTo>
                  <a:pt x="394" y="25478"/>
                  <a:pt x="248" y="25445"/>
                  <a:pt x="147" y="25422"/>
                </a:cubicBezTo>
                <a:cubicBezTo>
                  <a:pt x="102" y="25422"/>
                  <a:pt x="68" y="25411"/>
                  <a:pt x="34" y="25411"/>
                </a:cubicBezTo>
                <a:cubicBezTo>
                  <a:pt x="68" y="25422"/>
                  <a:pt x="102" y="25433"/>
                  <a:pt x="147" y="25445"/>
                </a:cubicBezTo>
                <a:cubicBezTo>
                  <a:pt x="248" y="25467"/>
                  <a:pt x="383" y="25501"/>
                  <a:pt x="575" y="25535"/>
                </a:cubicBezTo>
                <a:cubicBezTo>
                  <a:pt x="766" y="25580"/>
                  <a:pt x="1003" y="25636"/>
                  <a:pt x="1273" y="25692"/>
                </a:cubicBezTo>
                <a:cubicBezTo>
                  <a:pt x="1554" y="25738"/>
                  <a:pt x="1870" y="25794"/>
                  <a:pt x="2230" y="25861"/>
                </a:cubicBezTo>
                <a:cubicBezTo>
                  <a:pt x="3505" y="26069"/>
                  <a:pt x="5291" y="26268"/>
                  <a:pt x="7491" y="26268"/>
                </a:cubicBezTo>
                <a:cubicBezTo>
                  <a:pt x="7798" y="26268"/>
                  <a:pt x="8113" y="26264"/>
                  <a:pt x="8436" y="26256"/>
                </a:cubicBezTo>
                <a:cubicBezTo>
                  <a:pt x="11061" y="26177"/>
                  <a:pt x="14192" y="25760"/>
                  <a:pt x="17503" y="24701"/>
                </a:cubicBezTo>
                <a:cubicBezTo>
                  <a:pt x="17920" y="24566"/>
                  <a:pt x="18337" y="24420"/>
                  <a:pt x="18754" y="24273"/>
                </a:cubicBezTo>
                <a:cubicBezTo>
                  <a:pt x="19170" y="24127"/>
                  <a:pt x="19587" y="23958"/>
                  <a:pt x="20015" y="23778"/>
                </a:cubicBezTo>
                <a:cubicBezTo>
                  <a:pt x="20849" y="23417"/>
                  <a:pt x="21682" y="23001"/>
                  <a:pt x="22470" y="22471"/>
                </a:cubicBezTo>
                <a:cubicBezTo>
                  <a:pt x="23259" y="21953"/>
                  <a:pt x="24002" y="21300"/>
                  <a:pt x="24622" y="20534"/>
                </a:cubicBezTo>
                <a:cubicBezTo>
                  <a:pt x="25230" y="19768"/>
                  <a:pt x="25703" y="18878"/>
                  <a:pt x="26086" y="17943"/>
                </a:cubicBezTo>
                <a:cubicBezTo>
                  <a:pt x="26458" y="17020"/>
                  <a:pt x="26750" y="16062"/>
                  <a:pt x="27021" y="15128"/>
                </a:cubicBezTo>
                <a:cubicBezTo>
                  <a:pt x="27291" y="14193"/>
                  <a:pt x="27561" y="13269"/>
                  <a:pt x="27854" y="12379"/>
                </a:cubicBezTo>
                <a:cubicBezTo>
                  <a:pt x="28429" y="10577"/>
                  <a:pt x="29082" y="8876"/>
                  <a:pt x="29893" y="7356"/>
                </a:cubicBezTo>
                <a:cubicBezTo>
                  <a:pt x="30693" y="5824"/>
                  <a:pt x="31673" y="4484"/>
                  <a:pt x="32754" y="3391"/>
                </a:cubicBezTo>
                <a:cubicBezTo>
                  <a:pt x="33835" y="2299"/>
                  <a:pt x="35029" y="1465"/>
                  <a:pt x="36212" y="925"/>
                </a:cubicBezTo>
                <a:cubicBezTo>
                  <a:pt x="36809" y="654"/>
                  <a:pt x="37406" y="463"/>
                  <a:pt x="37980" y="328"/>
                </a:cubicBezTo>
                <a:cubicBezTo>
                  <a:pt x="38543" y="192"/>
                  <a:pt x="39095" y="114"/>
                  <a:pt x="39613" y="91"/>
                </a:cubicBezTo>
                <a:cubicBezTo>
                  <a:pt x="39681" y="91"/>
                  <a:pt x="39748" y="91"/>
                  <a:pt x="39816" y="80"/>
                </a:cubicBezTo>
                <a:lnTo>
                  <a:pt x="40368" y="80"/>
                </a:lnTo>
                <a:cubicBezTo>
                  <a:pt x="40604" y="102"/>
                  <a:pt x="40841" y="102"/>
                  <a:pt x="41066" y="136"/>
                </a:cubicBezTo>
                <a:cubicBezTo>
                  <a:pt x="41168" y="147"/>
                  <a:pt x="41280" y="159"/>
                  <a:pt x="41382" y="170"/>
                </a:cubicBezTo>
                <a:cubicBezTo>
                  <a:pt x="41494" y="192"/>
                  <a:pt x="41596" y="215"/>
                  <a:pt x="41697" y="226"/>
                </a:cubicBezTo>
                <a:cubicBezTo>
                  <a:pt x="41900" y="260"/>
                  <a:pt x="42080" y="316"/>
                  <a:pt x="42260" y="361"/>
                </a:cubicBezTo>
                <a:cubicBezTo>
                  <a:pt x="42970" y="542"/>
                  <a:pt x="43488" y="789"/>
                  <a:pt x="43826" y="958"/>
                </a:cubicBezTo>
                <a:cubicBezTo>
                  <a:pt x="43995" y="1048"/>
                  <a:pt x="44119" y="1127"/>
                  <a:pt x="44209" y="1184"/>
                </a:cubicBezTo>
                <a:cubicBezTo>
                  <a:pt x="44254" y="1206"/>
                  <a:pt x="44276" y="1217"/>
                  <a:pt x="44299" y="1240"/>
                </a:cubicBezTo>
                <a:cubicBezTo>
                  <a:pt x="44321" y="1251"/>
                  <a:pt x="44333" y="1251"/>
                  <a:pt x="44333" y="1251"/>
                </a:cubicBezTo>
                <a:lnTo>
                  <a:pt x="44333" y="1240"/>
                </a:lnTo>
                <a:cubicBezTo>
                  <a:pt x="44344" y="1240"/>
                  <a:pt x="44333" y="1240"/>
                  <a:pt x="44310" y="1217"/>
                </a:cubicBezTo>
                <a:cubicBezTo>
                  <a:pt x="44287" y="1206"/>
                  <a:pt x="44254" y="1184"/>
                  <a:pt x="44209" y="1161"/>
                </a:cubicBezTo>
                <a:cubicBezTo>
                  <a:pt x="44130" y="1105"/>
                  <a:pt x="44006" y="1026"/>
                  <a:pt x="43837" y="936"/>
                </a:cubicBezTo>
                <a:cubicBezTo>
                  <a:pt x="43499" y="744"/>
                  <a:pt x="42981" y="497"/>
                  <a:pt x="42271" y="294"/>
                </a:cubicBezTo>
                <a:cubicBezTo>
                  <a:pt x="42091" y="249"/>
                  <a:pt x="41911" y="192"/>
                  <a:pt x="41708" y="159"/>
                </a:cubicBezTo>
                <a:cubicBezTo>
                  <a:pt x="41607" y="136"/>
                  <a:pt x="41505" y="125"/>
                  <a:pt x="41393" y="102"/>
                </a:cubicBezTo>
                <a:cubicBezTo>
                  <a:pt x="41291" y="91"/>
                  <a:pt x="41179" y="69"/>
                  <a:pt x="41066" y="57"/>
                </a:cubicBezTo>
                <a:cubicBezTo>
                  <a:pt x="40852" y="24"/>
                  <a:pt x="40616" y="24"/>
                  <a:pt x="40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19018"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 name="Google Shape;77;p9"/>
          <p:cNvPicPr preferRelativeResize="0"/>
          <p:nvPr/>
        </p:nvPicPr>
        <p:blipFill rotWithShape="1">
          <a:blip r:embed="rId2">
            <a:alphaModFix amt="38000"/>
          </a:blip>
          <a:srcRect b="3165" l="49686" r="1710" t="4540"/>
          <a:stretch/>
        </p:blipFill>
        <p:spPr>
          <a:xfrm>
            <a:off x="-19050" y="-14850"/>
            <a:ext cx="713165" cy="5173200"/>
          </a:xfrm>
          <a:prstGeom prst="rect">
            <a:avLst/>
          </a:prstGeom>
          <a:noFill/>
          <a:ln>
            <a:noFill/>
          </a:ln>
        </p:spPr>
      </p:pic>
      <p:sp>
        <p:nvSpPr>
          <p:cNvPr id="78" name="Google Shape;78;p9"/>
          <p:cNvSpPr/>
          <p:nvPr/>
        </p:nvSpPr>
        <p:spPr>
          <a:xfrm flipH="1">
            <a:off x="7495097" y="-1129202"/>
            <a:ext cx="3016002" cy="2360795"/>
          </a:xfrm>
          <a:custGeom>
            <a:rect b="b" l="l" r="r" t="t"/>
            <a:pathLst>
              <a:path extrusionOk="0" h="17819" w="22764">
                <a:moveTo>
                  <a:pt x="0" y="12199"/>
                </a:moveTo>
                <a:lnTo>
                  <a:pt x="0" y="12210"/>
                </a:lnTo>
                <a:cubicBezTo>
                  <a:pt x="0" y="12210"/>
                  <a:pt x="3" y="12211"/>
                  <a:pt x="7" y="12213"/>
                </a:cubicBezTo>
                <a:lnTo>
                  <a:pt x="7" y="12213"/>
                </a:lnTo>
                <a:cubicBezTo>
                  <a:pt x="2" y="12207"/>
                  <a:pt x="0" y="12203"/>
                  <a:pt x="0" y="12199"/>
                </a:cubicBezTo>
                <a:close/>
                <a:moveTo>
                  <a:pt x="21806" y="1"/>
                </a:moveTo>
                <a:cubicBezTo>
                  <a:pt x="21806" y="1"/>
                  <a:pt x="21840" y="12"/>
                  <a:pt x="21896" y="35"/>
                </a:cubicBezTo>
                <a:cubicBezTo>
                  <a:pt x="21930" y="46"/>
                  <a:pt x="21964" y="57"/>
                  <a:pt x="21997" y="80"/>
                </a:cubicBezTo>
                <a:cubicBezTo>
                  <a:pt x="22042" y="102"/>
                  <a:pt x="22087" y="125"/>
                  <a:pt x="22133" y="170"/>
                </a:cubicBezTo>
                <a:cubicBezTo>
                  <a:pt x="22335" y="305"/>
                  <a:pt x="22549" y="620"/>
                  <a:pt x="22628" y="1082"/>
                </a:cubicBezTo>
                <a:cubicBezTo>
                  <a:pt x="22673" y="1307"/>
                  <a:pt x="22696" y="1566"/>
                  <a:pt x="22684" y="1848"/>
                </a:cubicBezTo>
                <a:cubicBezTo>
                  <a:pt x="22673" y="2130"/>
                  <a:pt x="22628" y="2445"/>
                  <a:pt x="22583" y="2772"/>
                </a:cubicBezTo>
                <a:cubicBezTo>
                  <a:pt x="22504" y="3425"/>
                  <a:pt x="22392" y="4180"/>
                  <a:pt x="22245" y="5002"/>
                </a:cubicBezTo>
                <a:cubicBezTo>
                  <a:pt x="22099" y="5824"/>
                  <a:pt x="21907" y="6725"/>
                  <a:pt x="21693" y="7682"/>
                </a:cubicBezTo>
                <a:cubicBezTo>
                  <a:pt x="21457" y="8640"/>
                  <a:pt x="21198" y="9665"/>
                  <a:pt x="20837" y="10701"/>
                </a:cubicBezTo>
                <a:cubicBezTo>
                  <a:pt x="20657" y="11219"/>
                  <a:pt x="20443" y="11748"/>
                  <a:pt x="20207" y="12278"/>
                </a:cubicBezTo>
                <a:cubicBezTo>
                  <a:pt x="19959" y="12796"/>
                  <a:pt x="19677" y="13314"/>
                  <a:pt x="19351" y="13821"/>
                </a:cubicBezTo>
                <a:cubicBezTo>
                  <a:pt x="18708" y="14823"/>
                  <a:pt x="17830" y="15747"/>
                  <a:pt x="16760" y="16423"/>
                </a:cubicBezTo>
                <a:cubicBezTo>
                  <a:pt x="16219" y="16749"/>
                  <a:pt x="15645" y="17008"/>
                  <a:pt x="15059" y="17211"/>
                </a:cubicBezTo>
                <a:cubicBezTo>
                  <a:pt x="14473" y="17403"/>
                  <a:pt x="13877" y="17527"/>
                  <a:pt x="13280" y="17605"/>
                </a:cubicBezTo>
                <a:cubicBezTo>
                  <a:pt x="12840" y="17656"/>
                  <a:pt x="12395" y="17681"/>
                  <a:pt x="11957" y="17681"/>
                </a:cubicBezTo>
                <a:cubicBezTo>
                  <a:pt x="11811" y="17681"/>
                  <a:pt x="11666" y="17679"/>
                  <a:pt x="11523" y="17673"/>
                </a:cubicBezTo>
                <a:cubicBezTo>
                  <a:pt x="11376" y="17662"/>
                  <a:pt x="11241" y="17650"/>
                  <a:pt x="11095" y="17650"/>
                </a:cubicBezTo>
                <a:lnTo>
                  <a:pt x="10881" y="17628"/>
                </a:lnTo>
                <a:lnTo>
                  <a:pt x="10666" y="17605"/>
                </a:lnTo>
                <a:cubicBezTo>
                  <a:pt x="10531" y="17583"/>
                  <a:pt x="10396" y="17572"/>
                  <a:pt x="10250" y="17549"/>
                </a:cubicBezTo>
                <a:cubicBezTo>
                  <a:pt x="10115" y="17527"/>
                  <a:pt x="9979" y="17504"/>
                  <a:pt x="9844" y="17481"/>
                </a:cubicBezTo>
                <a:cubicBezTo>
                  <a:pt x="8752" y="17301"/>
                  <a:pt x="7761" y="16941"/>
                  <a:pt x="6860" y="16569"/>
                </a:cubicBezTo>
                <a:cubicBezTo>
                  <a:pt x="5947" y="16197"/>
                  <a:pt x="5136" y="15758"/>
                  <a:pt x="4415" y="15330"/>
                </a:cubicBezTo>
                <a:cubicBezTo>
                  <a:pt x="3706" y="14902"/>
                  <a:pt x="3075" y="14474"/>
                  <a:pt x="2534" y="14091"/>
                </a:cubicBezTo>
                <a:cubicBezTo>
                  <a:pt x="1994" y="13708"/>
                  <a:pt x="1532" y="13359"/>
                  <a:pt x="1160" y="13078"/>
                </a:cubicBezTo>
                <a:cubicBezTo>
                  <a:pt x="789" y="12796"/>
                  <a:pt x="507" y="12582"/>
                  <a:pt x="304" y="12424"/>
                </a:cubicBezTo>
                <a:cubicBezTo>
                  <a:pt x="203" y="12357"/>
                  <a:pt x="135" y="12300"/>
                  <a:pt x="79" y="12255"/>
                </a:cubicBezTo>
                <a:cubicBezTo>
                  <a:pt x="46" y="12231"/>
                  <a:pt x="19" y="12218"/>
                  <a:pt x="7" y="12213"/>
                </a:cubicBezTo>
                <a:lnTo>
                  <a:pt x="7" y="12213"/>
                </a:lnTo>
                <a:cubicBezTo>
                  <a:pt x="18" y="12226"/>
                  <a:pt x="40" y="12243"/>
                  <a:pt x="79" y="12267"/>
                </a:cubicBezTo>
                <a:cubicBezTo>
                  <a:pt x="124" y="12312"/>
                  <a:pt x="192" y="12368"/>
                  <a:pt x="293" y="12447"/>
                </a:cubicBezTo>
                <a:cubicBezTo>
                  <a:pt x="484" y="12604"/>
                  <a:pt x="766" y="12830"/>
                  <a:pt x="1138" y="13123"/>
                </a:cubicBezTo>
                <a:cubicBezTo>
                  <a:pt x="1498" y="13415"/>
                  <a:pt x="1949" y="13765"/>
                  <a:pt x="2489" y="14159"/>
                </a:cubicBezTo>
                <a:cubicBezTo>
                  <a:pt x="3030" y="14553"/>
                  <a:pt x="3649" y="14981"/>
                  <a:pt x="4370" y="15420"/>
                </a:cubicBezTo>
                <a:cubicBezTo>
                  <a:pt x="5091" y="15860"/>
                  <a:pt x="5902" y="16299"/>
                  <a:pt x="6814" y="16682"/>
                </a:cubicBezTo>
                <a:cubicBezTo>
                  <a:pt x="7727" y="17065"/>
                  <a:pt x="8729" y="17425"/>
                  <a:pt x="9822" y="17617"/>
                </a:cubicBezTo>
                <a:cubicBezTo>
                  <a:pt x="9957" y="17639"/>
                  <a:pt x="10103" y="17662"/>
                  <a:pt x="10238" y="17684"/>
                </a:cubicBezTo>
                <a:cubicBezTo>
                  <a:pt x="10374" y="17707"/>
                  <a:pt x="10520" y="17718"/>
                  <a:pt x="10655" y="17741"/>
                </a:cubicBezTo>
                <a:lnTo>
                  <a:pt x="10869" y="17763"/>
                </a:lnTo>
                <a:lnTo>
                  <a:pt x="11083" y="17786"/>
                </a:lnTo>
                <a:cubicBezTo>
                  <a:pt x="11230" y="17797"/>
                  <a:pt x="11376" y="17808"/>
                  <a:pt x="11523" y="17808"/>
                </a:cubicBezTo>
                <a:cubicBezTo>
                  <a:pt x="11700" y="17815"/>
                  <a:pt x="11878" y="17819"/>
                  <a:pt x="12057" y="17819"/>
                </a:cubicBezTo>
                <a:cubicBezTo>
                  <a:pt x="12470" y="17819"/>
                  <a:pt x="12886" y="17799"/>
                  <a:pt x="13302" y="17752"/>
                </a:cubicBezTo>
                <a:cubicBezTo>
                  <a:pt x="13910" y="17662"/>
                  <a:pt x="14519" y="17538"/>
                  <a:pt x="15116" y="17346"/>
                </a:cubicBezTo>
                <a:cubicBezTo>
                  <a:pt x="15701" y="17144"/>
                  <a:pt x="16287" y="16873"/>
                  <a:pt x="16839" y="16547"/>
                </a:cubicBezTo>
                <a:cubicBezTo>
                  <a:pt x="17931" y="15848"/>
                  <a:pt x="18821" y="14913"/>
                  <a:pt x="19474" y="13900"/>
                </a:cubicBezTo>
                <a:cubicBezTo>
                  <a:pt x="19801" y="13382"/>
                  <a:pt x="20094" y="12864"/>
                  <a:pt x="20330" y="12334"/>
                </a:cubicBezTo>
                <a:cubicBezTo>
                  <a:pt x="20578" y="11805"/>
                  <a:pt x="20781" y="11275"/>
                  <a:pt x="20961" y="10746"/>
                </a:cubicBezTo>
                <a:cubicBezTo>
                  <a:pt x="21333" y="9699"/>
                  <a:pt x="21581" y="8674"/>
                  <a:pt x="21806" y="7716"/>
                </a:cubicBezTo>
                <a:cubicBezTo>
                  <a:pt x="22031" y="6748"/>
                  <a:pt x="22200" y="5847"/>
                  <a:pt x="22347" y="5024"/>
                </a:cubicBezTo>
                <a:cubicBezTo>
                  <a:pt x="22482" y="4191"/>
                  <a:pt x="22594" y="3447"/>
                  <a:pt x="22673" y="2783"/>
                </a:cubicBezTo>
                <a:cubicBezTo>
                  <a:pt x="22707" y="2456"/>
                  <a:pt x="22752" y="2141"/>
                  <a:pt x="22752" y="1859"/>
                </a:cubicBezTo>
                <a:cubicBezTo>
                  <a:pt x="22763" y="1566"/>
                  <a:pt x="22741" y="1307"/>
                  <a:pt x="22684" y="1071"/>
                </a:cubicBezTo>
                <a:cubicBezTo>
                  <a:pt x="22594" y="609"/>
                  <a:pt x="22369" y="282"/>
                  <a:pt x="22155" y="147"/>
                </a:cubicBezTo>
                <a:cubicBezTo>
                  <a:pt x="22110" y="102"/>
                  <a:pt x="22054" y="91"/>
                  <a:pt x="22009" y="68"/>
                </a:cubicBezTo>
                <a:cubicBezTo>
                  <a:pt x="21975" y="35"/>
                  <a:pt x="21930" y="35"/>
                  <a:pt x="21896" y="23"/>
                </a:cubicBezTo>
                <a:cubicBezTo>
                  <a:pt x="21840" y="1"/>
                  <a:pt x="21806" y="1"/>
                  <a:pt x="21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p:nvPr/>
        </p:nvSpPr>
        <p:spPr>
          <a:xfrm flipH="1">
            <a:off x="5891808" y="3324075"/>
            <a:ext cx="5829218" cy="2360794"/>
          </a:xfrm>
          <a:custGeom>
            <a:rect b="b" l="l" r="r" t="t"/>
            <a:pathLst>
              <a:path extrusionOk="0" h="23132" w="57117">
                <a:moveTo>
                  <a:pt x="3086" y="1"/>
                </a:moveTo>
                <a:cubicBezTo>
                  <a:pt x="3086" y="1"/>
                  <a:pt x="3075" y="12"/>
                  <a:pt x="3052" y="46"/>
                </a:cubicBezTo>
                <a:cubicBezTo>
                  <a:pt x="3075" y="23"/>
                  <a:pt x="3086" y="1"/>
                  <a:pt x="3086" y="1"/>
                </a:cubicBezTo>
                <a:close/>
                <a:moveTo>
                  <a:pt x="3052" y="46"/>
                </a:moveTo>
                <a:cubicBezTo>
                  <a:pt x="3030" y="80"/>
                  <a:pt x="2996" y="125"/>
                  <a:pt x="2962" y="181"/>
                </a:cubicBezTo>
                <a:cubicBezTo>
                  <a:pt x="2883" y="305"/>
                  <a:pt x="2760" y="474"/>
                  <a:pt x="2613" y="710"/>
                </a:cubicBezTo>
                <a:cubicBezTo>
                  <a:pt x="2320" y="1183"/>
                  <a:pt x="1904" y="1893"/>
                  <a:pt x="1442" y="2850"/>
                </a:cubicBezTo>
                <a:cubicBezTo>
                  <a:pt x="1217" y="3335"/>
                  <a:pt x="991" y="3875"/>
                  <a:pt x="777" y="4483"/>
                </a:cubicBezTo>
                <a:cubicBezTo>
                  <a:pt x="563" y="5092"/>
                  <a:pt x="361" y="5767"/>
                  <a:pt x="225" y="6511"/>
                </a:cubicBezTo>
                <a:cubicBezTo>
                  <a:pt x="90" y="7254"/>
                  <a:pt x="0" y="8065"/>
                  <a:pt x="23" y="8921"/>
                </a:cubicBezTo>
                <a:cubicBezTo>
                  <a:pt x="56" y="9777"/>
                  <a:pt x="203" y="10678"/>
                  <a:pt x="518" y="11579"/>
                </a:cubicBezTo>
                <a:cubicBezTo>
                  <a:pt x="822" y="12480"/>
                  <a:pt x="1273" y="13393"/>
                  <a:pt x="1926" y="14204"/>
                </a:cubicBezTo>
                <a:cubicBezTo>
                  <a:pt x="2241" y="14609"/>
                  <a:pt x="2624" y="14981"/>
                  <a:pt x="3041" y="15330"/>
                </a:cubicBezTo>
                <a:cubicBezTo>
                  <a:pt x="3154" y="15420"/>
                  <a:pt x="3255" y="15499"/>
                  <a:pt x="3368" y="15578"/>
                </a:cubicBezTo>
                <a:cubicBezTo>
                  <a:pt x="3424" y="15623"/>
                  <a:pt x="3480" y="15668"/>
                  <a:pt x="3537" y="15702"/>
                </a:cubicBezTo>
                <a:lnTo>
                  <a:pt x="3706" y="15803"/>
                </a:lnTo>
                <a:cubicBezTo>
                  <a:pt x="3942" y="15961"/>
                  <a:pt x="4190" y="16073"/>
                  <a:pt x="4449" y="16209"/>
                </a:cubicBezTo>
                <a:cubicBezTo>
                  <a:pt x="4573" y="16265"/>
                  <a:pt x="4708" y="16310"/>
                  <a:pt x="4832" y="16366"/>
                </a:cubicBezTo>
                <a:lnTo>
                  <a:pt x="5035" y="16445"/>
                </a:lnTo>
                <a:lnTo>
                  <a:pt x="5238" y="16501"/>
                </a:lnTo>
                <a:cubicBezTo>
                  <a:pt x="5384" y="16535"/>
                  <a:pt x="5519" y="16569"/>
                  <a:pt x="5654" y="16614"/>
                </a:cubicBezTo>
                <a:cubicBezTo>
                  <a:pt x="5801" y="16637"/>
                  <a:pt x="5947" y="16659"/>
                  <a:pt x="6082" y="16682"/>
                </a:cubicBezTo>
                <a:lnTo>
                  <a:pt x="6296" y="16727"/>
                </a:lnTo>
                <a:cubicBezTo>
                  <a:pt x="6375" y="16738"/>
                  <a:pt x="6443" y="16738"/>
                  <a:pt x="6522" y="16738"/>
                </a:cubicBezTo>
                <a:cubicBezTo>
                  <a:pt x="6668" y="16749"/>
                  <a:pt x="6814" y="16760"/>
                  <a:pt x="6961" y="16772"/>
                </a:cubicBezTo>
                <a:cubicBezTo>
                  <a:pt x="7107" y="16772"/>
                  <a:pt x="7254" y="16772"/>
                  <a:pt x="7400" y="16760"/>
                </a:cubicBezTo>
                <a:lnTo>
                  <a:pt x="7625" y="16760"/>
                </a:lnTo>
                <a:cubicBezTo>
                  <a:pt x="7693" y="16760"/>
                  <a:pt x="7772" y="16738"/>
                  <a:pt x="7851" y="16738"/>
                </a:cubicBezTo>
                <a:lnTo>
                  <a:pt x="8290" y="16682"/>
                </a:lnTo>
                <a:cubicBezTo>
                  <a:pt x="8436" y="16659"/>
                  <a:pt x="8594" y="16625"/>
                  <a:pt x="8740" y="16603"/>
                </a:cubicBezTo>
                <a:lnTo>
                  <a:pt x="8966" y="16558"/>
                </a:lnTo>
                <a:lnTo>
                  <a:pt x="9180" y="16490"/>
                </a:lnTo>
                <a:cubicBezTo>
                  <a:pt x="9326" y="16456"/>
                  <a:pt x="9473" y="16411"/>
                  <a:pt x="9630" y="16366"/>
                </a:cubicBezTo>
                <a:cubicBezTo>
                  <a:pt x="9765" y="16321"/>
                  <a:pt x="9912" y="16265"/>
                  <a:pt x="10058" y="16220"/>
                </a:cubicBezTo>
                <a:cubicBezTo>
                  <a:pt x="10137" y="16197"/>
                  <a:pt x="10205" y="16163"/>
                  <a:pt x="10283" y="16141"/>
                </a:cubicBezTo>
                <a:lnTo>
                  <a:pt x="10497" y="16051"/>
                </a:lnTo>
                <a:cubicBezTo>
                  <a:pt x="10633" y="15995"/>
                  <a:pt x="10779" y="15927"/>
                  <a:pt x="10925" y="15871"/>
                </a:cubicBezTo>
                <a:lnTo>
                  <a:pt x="11342" y="15657"/>
                </a:lnTo>
                <a:cubicBezTo>
                  <a:pt x="11489" y="15589"/>
                  <a:pt x="11624" y="15521"/>
                  <a:pt x="11770" y="15443"/>
                </a:cubicBezTo>
                <a:cubicBezTo>
                  <a:pt x="11905" y="15364"/>
                  <a:pt x="12041" y="15285"/>
                  <a:pt x="12176" y="15206"/>
                </a:cubicBezTo>
                <a:cubicBezTo>
                  <a:pt x="12446" y="15037"/>
                  <a:pt x="12728" y="14879"/>
                  <a:pt x="12987" y="14688"/>
                </a:cubicBezTo>
                <a:cubicBezTo>
                  <a:pt x="13527" y="14328"/>
                  <a:pt x="14034" y="13922"/>
                  <a:pt x="14541" y="13505"/>
                </a:cubicBezTo>
                <a:cubicBezTo>
                  <a:pt x="15532" y="12649"/>
                  <a:pt x="16478" y="11692"/>
                  <a:pt x="17447" y="10735"/>
                </a:cubicBezTo>
                <a:cubicBezTo>
                  <a:pt x="18416" y="9777"/>
                  <a:pt x="19407" y="8809"/>
                  <a:pt x="20511" y="7941"/>
                </a:cubicBezTo>
                <a:cubicBezTo>
                  <a:pt x="21062" y="7513"/>
                  <a:pt x="21648" y="7119"/>
                  <a:pt x="22268" y="6759"/>
                </a:cubicBezTo>
                <a:cubicBezTo>
                  <a:pt x="22572" y="6578"/>
                  <a:pt x="22898" y="6432"/>
                  <a:pt x="23214" y="6274"/>
                </a:cubicBezTo>
                <a:cubicBezTo>
                  <a:pt x="23383" y="6207"/>
                  <a:pt x="23540" y="6139"/>
                  <a:pt x="23709" y="6072"/>
                </a:cubicBezTo>
                <a:cubicBezTo>
                  <a:pt x="23878" y="6004"/>
                  <a:pt x="24047" y="5936"/>
                  <a:pt x="24216" y="5880"/>
                </a:cubicBezTo>
                <a:cubicBezTo>
                  <a:pt x="25343" y="5517"/>
                  <a:pt x="26516" y="5339"/>
                  <a:pt x="27678" y="5339"/>
                </a:cubicBezTo>
                <a:cubicBezTo>
                  <a:pt x="27921" y="5339"/>
                  <a:pt x="28164" y="5346"/>
                  <a:pt x="28406" y="5362"/>
                </a:cubicBezTo>
                <a:cubicBezTo>
                  <a:pt x="29803" y="5463"/>
                  <a:pt x="31154" y="5801"/>
                  <a:pt x="32393" y="6353"/>
                </a:cubicBezTo>
                <a:cubicBezTo>
                  <a:pt x="33632" y="6894"/>
                  <a:pt x="34759" y="7648"/>
                  <a:pt x="35671" y="8583"/>
                </a:cubicBezTo>
                <a:cubicBezTo>
                  <a:pt x="36595" y="9507"/>
                  <a:pt x="37293" y="10588"/>
                  <a:pt x="37901" y="11669"/>
                </a:cubicBezTo>
                <a:cubicBezTo>
                  <a:pt x="38498" y="12762"/>
                  <a:pt x="39005" y="13877"/>
                  <a:pt x="39500" y="14958"/>
                </a:cubicBezTo>
                <a:cubicBezTo>
                  <a:pt x="39996" y="16028"/>
                  <a:pt x="40492" y="17076"/>
                  <a:pt x="41055" y="18044"/>
                </a:cubicBezTo>
                <a:cubicBezTo>
                  <a:pt x="41336" y="18529"/>
                  <a:pt x="41629" y="18991"/>
                  <a:pt x="41945" y="19430"/>
                </a:cubicBezTo>
                <a:cubicBezTo>
                  <a:pt x="42260" y="19858"/>
                  <a:pt x="42609" y="20275"/>
                  <a:pt x="42970" y="20635"/>
                </a:cubicBezTo>
                <a:cubicBezTo>
                  <a:pt x="43150" y="20826"/>
                  <a:pt x="43353" y="20995"/>
                  <a:pt x="43544" y="21164"/>
                </a:cubicBezTo>
                <a:cubicBezTo>
                  <a:pt x="43735" y="21322"/>
                  <a:pt x="43938" y="21480"/>
                  <a:pt x="44141" y="21626"/>
                </a:cubicBezTo>
                <a:cubicBezTo>
                  <a:pt x="44546" y="21908"/>
                  <a:pt x="44974" y="22156"/>
                  <a:pt x="45414" y="22347"/>
                </a:cubicBezTo>
                <a:cubicBezTo>
                  <a:pt x="45842" y="22538"/>
                  <a:pt x="46281" y="22696"/>
                  <a:pt x="46720" y="22809"/>
                </a:cubicBezTo>
                <a:cubicBezTo>
                  <a:pt x="47160" y="22921"/>
                  <a:pt x="47599" y="23000"/>
                  <a:pt x="48016" y="23057"/>
                </a:cubicBezTo>
                <a:cubicBezTo>
                  <a:pt x="48458" y="23109"/>
                  <a:pt x="48888" y="23131"/>
                  <a:pt x="49305" y="23131"/>
                </a:cubicBezTo>
                <a:cubicBezTo>
                  <a:pt x="49695" y="23131"/>
                  <a:pt x="50072" y="23112"/>
                  <a:pt x="50437" y="23079"/>
                </a:cubicBezTo>
                <a:cubicBezTo>
                  <a:pt x="51935" y="22933"/>
                  <a:pt x="53197" y="22550"/>
                  <a:pt x="54165" y="22110"/>
                </a:cubicBezTo>
                <a:cubicBezTo>
                  <a:pt x="54650" y="21896"/>
                  <a:pt x="55066" y="21682"/>
                  <a:pt x="55427" y="21491"/>
                </a:cubicBezTo>
                <a:cubicBezTo>
                  <a:pt x="55798" y="21311"/>
                  <a:pt x="56103" y="21153"/>
                  <a:pt x="56350" y="21029"/>
                </a:cubicBezTo>
                <a:cubicBezTo>
                  <a:pt x="56598" y="20905"/>
                  <a:pt x="56790" y="20804"/>
                  <a:pt x="56925" y="20748"/>
                </a:cubicBezTo>
                <a:cubicBezTo>
                  <a:pt x="56981" y="20714"/>
                  <a:pt x="57026" y="20691"/>
                  <a:pt x="57060" y="20669"/>
                </a:cubicBezTo>
                <a:cubicBezTo>
                  <a:pt x="57094" y="20658"/>
                  <a:pt x="57116" y="20646"/>
                  <a:pt x="57116" y="20646"/>
                </a:cubicBezTo>
                <a:cubicBezTo>
                  <a:pt x="57116" y="20643"/>
                  <a:pt x="57114" y="20642"/>
                  <a:pt x="57111" y="20642"/>
                </a:cubicBezTo>
                <a:cubicBezTo>
                  <a:pt x="57102" y="20642"/>
                  <a:pt x="57084" y="20650"/>
                  <a:pt x="57060" y="20658"/>
                </a:cubicBezTo>
                <a:cubicBezTo>
                  <a:pt x="57026" y="20680"/>
                  <a:pt x="56981" y="20703"/>
                  <a:pt x="56914" y="20725"/>
                </a:cubicBezTo>
                <a:cubicBezTo>
                  <a:pt x="56790" y="20781"/>
                  <a:pt x="56587" y="20872"/>
                  <a:pt x="56339" y="20995"/>
                </a:cubicBezTo>
                <a:cubicBezTo>
                  <a:pt x="56091" y="21119"/>
                  <a:pt x="55776" y="21266"/>
                  <a:pt x="55416" y="21446"/>
                </a:cubicBezTo>
                <a:cubicBezTo>
                  <a:pt x="55044" y="21626"/>
                  <a:pt x="54627" y="21840"/>
                  <a:pt x="54143" y="22054"/>
                </a:cubicBezTo>
                <a:cubicBezTo>
                  <a:pt x="53174" y="22482"/>
                  <a:pt x="51924" y="22854"/>
                  <a:pt x="50426" y="22989"/>
                </a:cubicBezTo>
                <a:cubicBezTo>
                  <a:pt x="50092" y="23019"/>
                  <a:pt x="49744" y="23036"/>
                  <a:pt x="49386" y="23036"/>
                </a:cubicBezTo>
                <a:cubicBezTo>
                  <a:pt x="48947" y="23036"/>
                  <a:pt x="48492" y="23011"/>
                  <a:pt x="48027" y="22955"/>
                </a:cubicBezTo>
                <a:cubicBezTo>
                  <a:pt x="47610" y="22899"/>
                  <a:pt x="47182" y="22820"/>
                  <a:pt x="46743" y="22707"/>
                </a:cubicBezTo>
                <a:cubicBezTo>
                  <a:pt x="46315" y="22595"/>
                  <a:pt x="45876" y="22437"/>
                  <a:pt x="45448" y="22246"/>
                </a:cubicBezTo>
                <a:cubicBezTo>
                  <a:pt x="45020" y="22054"/>
                  <a:pt x="44603" y="21806"/>
                  <a:pt x="44197" y="21525"/>
                </a:cubicBezTo>
                <a:cubicBezTo>
                  <a:pt x="43995" y="21390"/>
                  <a:pt x="43803" y="21232"/>
                  <a:pt x="43612" y="21074"/>
                </a:cubicBezTo>
                <a:cubicBezTo>
                  <a:pt x="43420" y="20905"/>
                  <a:pt x="43229" y="20736"/>
                  <a:pt x="43060" y="20556"/>
                </a:cubicBezTo>
                <a:cubicBezTo>
                  <a:pt x="42699" y="20184"/>
                  <a:pt x="42350" y="19779"/>
                  <a:pt x="42035" y="19351"/>
                </a:cubicBezTo>
                <a:cubicBezTo>
                  <a:pt x="41731" y="18923"/>
                  <a:pt x="41438" y="18461"/>
                  <a:pt x="41156" y="17977"/>
                </a:cubicBezTo>
                <a:cubicBezTo>
                  <a:pt x="40604" y="17019"/>
                  <a:pt x="40120" y="15972"/>
                  <a:pt x="39624" y="14891"/>
                </a:cubicBezTo>
                <a:cubicBezTo>
                  <a:pt x="39129" y="13821"/>
                  <a:pt x="38622" y="12706"/>
                  <a:pt x="38014" y="11602"/>
                </a:cubicBezTo>
                <a:cubicBezTo>
                  <a:pt x="37406" y="10509"/>
                  <a:pt x="36707" y="9417"/>
                  <a:pt x="35761" y="8482"/>
                </a:cubicBezTo>
                <a:cubicBezTo>
                  <a:pt x="34837" y="7536"/>
                  <a:pt x="33700" y="6770"/>
                  <a:pt x="32450" y="6218"/>
                </a:cubicBezTo>
                <a:cubicBezTo>
                  <a:pt x="31199" y="5655"/>
                  <a:pt x="29825" y="5306"/>
                  <a:pt x="28417" y="5204"/>
                </a:cubicBezTo>
                <a:cubicBezTo>
                  <a:pt x="28173" y="5189"/>
                  <a:pt x="27929" y="5181"/>
                  <a:pt x="27684" y="5181"/>
                </a:cubicBezTo>
                <a:cubicBezTo>
                  <a:pt x="26504" y="5181"/>
                  <a:pt x="25318" y="5363"/>
                  <a:pt x="24171" y="5745"/>
                </a:cubicBezTo>
                <a:cubicBezTo>
                  <a:pt x="23991" y="5790"/>
                  <a:pt x="23822" y="5858"/>
                  <a:pt x="23653" y="5925"/>
                </a:cubicBezTo>
                <a:cubicBezTo>
                  <a:pt x="23484" y="5993"/>
                  <a:pt x="23326" y="6072"/>
                  <a:pt x="23157" y="6139"/>
                </a:cubicBezTo>
                <a:cubicBezTo>
                  <a:pt x="22831" y="6297"/>
                  <a:pt x="22504" y="6443"/>
                  <a:pt x="22200" y="6635"/>
                </a:cubicBezTo>
                <a:cubicBezTo>
                  <a:pt x="21569" y="6984"/>
                  <a:pt x="20984" y="7389"/>
                  <a:pt x="20432" y="7829"/>
                </a:cubicBezTo>
                <a:cubicBezTo>
                  <a:pt x="19305" y="8696"/>
                  <a:pt x="18314" y="9665"/>
                  <a:pt x="17346" y="10622"/>
                </a:cubicBezTo>
                <a:cubicBezTo>
                  <a:pt x="16377" y="11579"/>
                  <a:pt x="15442" y="12537"/>
                  <a:pt x="14451" y="13393"/>
                </a:cubicBezTo>
                <a:cubicBezTo>
                  <a:pt x="13944" y="13809"/>
                  <a:pt x="13437" y="14215"/>
                  <a:pt x="12908" y="14564"/>
                </a:cubicBezTo>
                <a:cubicBezTo>
                  <a:pt x="12649" y="14756"/>
                  <a:pt x="12378" y="14913"/>
                  <a:pt x="12108" y="15082"/>
                </a:cubicBezTo>
                <a:cubicBezTo>
                  <a:pt x="11973" y="15161"/>
                  <a:pt x="11838" y="15240"/>
                  <a:pt x="11703" y="15319"/>
                </a:cubicBezTo>
                <a:cubicBezTo>
                  <a:pt x="11567" y="15398"/>
                  <a:pt x="11421" y="15465"/>
                  <a:pt x="11286" y="15533"/>
                </a:cubicBezTo>
                <a:cubicBezTo>
                  <a:pt x="11151" y="15600"/>
                  <a:pt x="11004" y="15668"/>
                  <a:pt x="10869" y="15747"/>
                </a:cubicBezTo>
                <a:cubicBezTo>
                  <a:pt x="10723" y="15803"/>
                  <a:pt x="10588" y="15859"/>
                  <a:pt x="10441" y="15927"/>
                </a:cubicBezTo>
                <a:lnTo>
                  <a:pt x="10227" y="16017"/>
                </a:lnTo>
                <a:cubicBezTo>
                  <a:pt x="10160" y="16040"/>
                  <a:pt x="10092" y="16062"/>
                  <a:pt x="10013" y="16096"/>
                </a:cubicBezTo>
                <a:cubicBezTo>
                  <a:pt x="9867" y="16141"/>
                  <a:pt x="9732" y="16197"/>
                  <a:pt x="9585" y="16242"/>
                </a:cubicBezTo>
                <a:cubicBezTo>
                  <a:pt x="9439" y="16287"/>
                  <a:pt x="9292" y="16321"/>
                  <a:pt x="9146" y="16366"/>
                </a:cubicBezTo>
                <a:lnTo>
                  <a:pt x="8932" y="16423"/>
                </a:lnTo>
                <a:lnTo>
                  <a:pt x="8707" y="16468"/>
                </a:lnTo>
                <a:cubicBezTo>
                  <a:pt x="8560" y="16490"/>
                  <a:pt x="8414" y="16524"/>
                  <a:pt x="8267" y="16558"/>
                </a:cubicBezTo>
                <a:lnTo>
                  <a:pt x="7828" y="16603"/>
                </a:lnTo>
                <a:cubicBezTo>
                  <a:pt x="7761" y="16614"/>
                  <a:pt x="7693" y="16625"/>
                  <a:pt x="7614" y="16625"/>
                </a:cubicBezTo>
                <a:lnTo>
                  <a:pt x="7400" y="16637"/>
                </a:lnTo>
                <a:cubicBezTo>
                  <a:pt x="7302" y="16637"/>
                  <a:pt x="7205" y="16642"/>
                  <a:pt x="7107" y="16642"/>
                </a:cubicBezTo>
                <a:cubicBezTo>
                  <a:pt x="7058" y="16642"/>
                  <a:pt x="7010" y="16640"/>
                  <a:pt x="6961" y="16637"/>
                </a:cubicBezTo>
                <a:cubicBezTo>
                  <a:pt x="6814" y="16625"/>
                  <a:pt x="6668" y="16625"/>
                  <a:pt x="6522" y="16614"/>
                </a:cubicBezTo>
                <a:cubicBezTo>
                  <a:pt x="6454" y="16603"/>
                  <a:pt x="6386" y="16603"/>
                  <a:pt x="6308" y="16591"/>
                </a:cubicBezTo>
                <a:lnTo>
                  <a:pt x="6105" y="16558"/>
                </a:lnTo>
                <a:cubicBezTo>
                  <a:pt x="5958" y="16535"/>
                  <a:pt x="5823" y="16513"/>
                  <a:pt x="5677" y="16490"/>
                </a:cubicBezTo>
                <a:cubicBezTo>
                  <a:pt x="5542" y="16456"/>
                  <a:pt x="5406" y="16411"/>
                  <a:pt x="5271" y="16377"/>
                </a:cubicBezTo>
                <a:lnTo>
                  <a:pt x="5069" y="16321"/>
                </a:lnTo>
                <a:lnTo>
                  <a:pt x="4877" y="16242"/>
                </a:lnTo>
                <a:cubicBezTo>
                  <a:pt x="4753" y="16197"/>
                  <a:pt x="4618" y="16152"/>
                  <a:pt x="4494" y="16096"/>
                </a:cubicBezTo>
                <a:cubicBezTo>
                  <a:pt x="4246" y="15972"/>
                  <a:pt x="3999" y="15859"/>
                  <a:pt x="3773" y="15702"/>
                </a:cubicBezTo>
                <a:lnTo>
                  <a:pt x="3604" y="15600"/>
                </a:lnTo>
                <a:cubicBezTo>
                  <a:pt x="3537" y="15567"/>
                  <a:pt x="3480" y="15521"/>
                  <a:pt x="3435" y="15488"/>
                </a:cubicBezTo>
                <a:cubicBezTo>
                  <a:pt x="3323" y="15398"/>
                  <a:pt x="3221" y="15319"/>
                  <a:pt x="3109" y="15240"/>
                </a:cubicBezTo>
                <a:cubicBezTo>
                  <a:pt x="2703" y="14902"/>
                  <a:pt x="2320" y="14530"/>
                  <a:pt x="2016" y="14125"/>
                </a:cubicBezTo>
                <a:cubicBezTo>
                  <a:pt x="1363" y="13325"/>
                  <a:pt x="912" y="12435"/>
                  <a:pt x="608" y="11546"/>
                </a:cubicBezTo>
                <a:cubicBezTo>
                  <a:pt x="304" y="10656"/>
                  <a:pt x="147" y="9766"/>
                  <a:pt x="113" y="8921"/>
                </a:cubicBezTo>
                <a:cubicBezTo>
                  <a:pt x="90" y="8065"/>
                  <a:pt x="169" y="7266"/>
                  <a:pt x="304" y="6522"/>
                </a:cubicBezTo>
                <a:cubicBezTo>
                  <a:pt x="428" y="5790"/>
                  <a:pt x="631" y="5114"/>
                  <a:pt x="834" y="4506"/>
                </a:cubicBezTo>
                <a:cubicBezTo>
                  <a:pt x="1048" y="3898"/>
                  <a:pt x="1273" y="3357"/>
                  <a:pt x="1498" y="2873"/>
                </a:cubicBezTo>
                <a:cubicBezTo>
                  <a:pt x="1937" y="1915"/>
                  <a:pt x="2354" y="1206"/>
                  <a:pt x="2647" y="733"/>
                </a:cubicBezTo>
                <a:cubicBezTo>
                  <a:pt x="2782" y="485"/>
                  <a:pt x="2895" y="316"/>
                  <a:pt x="2974" y="192"/>
                </a:cubicBezTo>
                <a:cubicBezTo>
                  <a:pt x="3007" y="125"/>
                  <a:pt x="3041" y="80"/>
                  <a:pt x="3052"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a:off x="8449857" y="-14850"/>
            <a:ext cx="713100" cy="517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1" name="Google Shape;81;p9"/>
          <p:cNvPicPr preferRelativeResize="0"/>
          <p:nvPr/>
        </p:nvPicPr>
        <p:blipFill rotWithShape="1">
          <a:blip r:embed="rId2">
            <a:alphaModFix amt="38000"/>
          </a:blip>
          <a:srcRect b="3165" l="49686" r="1710" t="4540"/>
          <a:stretch/>
        </p:blipFill>
        <p:spPr>
          <a:xfrm>
            <a:off x="8449825" y="-14850"/>
            <a:ext cx="713165" cy="5173200"/>
          </a:xfrm>
          <a:prstGeom prst="rect">
            <a:avLst/>
          </a:prstGeom>
          <a:noFill/>
          <a:ln>
            <a:noFill/>
          </a:ln>
        </p:spPr>
      </p:pic>
      <p:sp>
        <p:nvSpPr>
          <p:cNvPr id="82" name="Google Shape;82;p9"/>
          <p:cNvSpPr txBox="1"/>
          <p:nvPr>
            <p:ph type="title"/>
          </p:nvPr>
        </p:nvSpPr>
        <p:spPr>
          <a:xfrm>
            <a:off x="1000050" y="959488"/>
            <a:ext cx="7143900" cy="255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3" name="Google Shape;83;p9"/>
          <p:cNvSpPr txBox="1"/>
          <p:nvPr>
            <p:ph idx="1" type="subTitle"/>
          </p:nvPr>
        </p:nvSpPr>
        <p:spPr>
          <a:xfrm>
            <a:off x="1000050" y="3512913"/>
            <a:ext cx="7143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sp>
        <p:nvSpPr>
          <p:cNvPr id="85" name="Google Shape;85;p10"/>
          <p:cNvSpPr txBox="1"/>
          <p:nvPr>
            <p:ph type="title"/>
          </p:nvPr>
        </p:nvSpPr>
        <p:spPr>
          <a:xfrm>
            <a:off x="720000" y="4014450"/>
            <a:ext cx="77040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1pPr>
            <a:lvl2pPr indent="-304800" lvl="1" marL="9144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2pPr>
            <a:lvl3pPr indent="-304800" lvl="2" marL="13716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3pPr>
            <a:lvl4pPr indent="-304800" lvl="3" marL="18288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4pPr>
            <a:lvl5pPr indent="-304800" lvl="4" marL="22860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5pPr>
            <a:lvl6pPr indent="-304800" lvl="5" marL="27432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6pPr>
            <a:lvl7pPr indent="-304800" lvl="6" marL="32004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7pPr>
            <a:lvl8pPr indent="-304800" lvl="7" marL="3657600">
              <a:lnSpc>
                <a:spcPct val="100000"/>
              </a:lnSpc>
              <a:spcBef>
                <a:spcPts val="1600"/>
              </a:spcBef>
              <a:spcAft>
                <a:spcPts val="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8pPr>
            <a:lvl9pPr indent="-304800" lvl="8" marL="4114800">
              <a:lnSpc>
                <a:spcPct val="100000"/>
              </a:lnSpc>
              <a:spcBef>
                <a:spcPts val="1600"/>
              </a:spcBef>
              <a:spcAft>
                <a:spcPts val="1600"/>
              </a:spcAft>
              <a:buClr>
                <a:schemeClr val="dk1"/>
              </a:buClr>
              <a:buSzPts val="1200"/>
              <a:buFont typeface="Source Sans Pro"/>
              <a:buChar char="■"/>
              <a:defRPr sz="1200">
                <a:solidFill>
                  <a:schemeClr val="dk1"/>
                </a:solidFill>
                <a:latin typeface="Source Sans Pro"/>
                <a:ea typeface="Source Sans Pro"/>
                <a:cs typeface="Source Sans Pro"/>
                <a:sym typeface="Source Sans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drive.google.com/drive/folders/15tME75NUKzHI2Byf7LvJlLQWcUNSdxG4?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type="ctrTitle"/>
          </p:nvPr>
        </p:nvSpPr>
        <p:spPr>
          <a:xfrm>
            <a:off x="713225" y="791075"/>
            <a:ext cx="4539900" cy="245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100"/>
              <a:t>TAX AI</a:t>
            </a:r>
            <a:endParaRPr sz="5100"/>
          </a:p>
          <a:p>
            <a:pPr indent="0" lvl="0" marL="0" rtl="0" algn="ctr">
              <a:spcBef>
                <a:spcPts val="0"/>
              </a:spcBef>
              <a:spcAft>
                <a:spcPts val="0"/>
              </a:spcAft>
              <a:buNone/>
            </a:pPr>
            <a:r>
              <a:t/>
            </a:r>
            <a:endParaRPr sz="2500"/>
          </a:p>
          <a:p>
            <a:pPr indent="0" lvl="0" marL="0" rtl="0" algn="ctr">
              <a:spcBef>
                <a:spcPts val="0"/>
              </a:spcBef>
              <a:spcAft>
                <a:spcPts val="0"/>
              </a:spcAft>
              <a:buNone/>
            </a:pPr>
            <a:r>
              <a:rPr lang="en" sz="2800"/>
              <a:t>Your Trusted Tax Filing Assistant!</a:t>
            </a:r>
            <a:endParaRPr sz="2800"/>
          </a:p>
        </p:txBody>
      </p:sp>
      <p:sp>
        <p:nvSpPr>
          <p:cNvPr id="253" name="Google Shape;253;p26"/>
          <p:cNvSpPr txBox="1"/>
          <p:nvPr>
            <p:ph idx="1" type="subTitle"/>
          </p:nvPr>
        </p:nvSpPr>
        <p:spPr>
          <a:xfrm>
            <a:off x="1706525" y="3878650"/>
            <a:ext cx="2553300" cy="73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Team Ace AI</a:t>
            </a:r>
            <a:endParaRPr sz="2700"/>
          </a:p>
        </p:txBody>
      </p:sp>
      <p:sp>
        <p:nvSpPr>
          <p:cNvPr id="254" name="Google Shape;254;p26"/>
          <p:cNvSpPr/>
          <p:nvPr/>
        </p:nvSpPr>
        <p:spPr>
          <a:xfrm>
            <a:off x="6238001" y="171376"/>
            <a:ext cx="1226100" cy="1226100"/>
          </a:xfrm>
          <a:prstGeom prst="pie">
            <a:avLst>
              <a:gd fmla="val 0" name="adj1"/>
              <a:gd fmla="val 16200000" name="adj2"/>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6"/>
          <p:cNvGrpSpPr/>
          <p:nvPr/>
        </p:nvGrpSpPr>
        <p:grpSpPr>
          <a:xfrm>
            <a:off x="6441108" y="3752866"/>
            <a:ext cx="1301097" cy="1072159"/>
            <a:chOff x="8077428" y="4048214"/>
            <a:chExt cx="933690" cy="788700"/>
          </a:xfrm>
        </p:grpSpPr>
        <p:sp>
          <p:nvSpPr>
            <p:cNvPr id="256" name="Google Shape;256;p26"/>
            <p:cNvSpPr/>
            <p:nvPr/>
          </p:nvSpPr>
          <p:spPr>
            <a:xfrm>
              <a:off x="8077428" y="4048214"/>
              <a:ext cx="235200" cy="7887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6"/>
            <p:cNvSpPr/>
            <p:nvPr/>
          </p:nvSpPr>
          <p:spPr>
            <a:xfrm>
              <a:off x="8426673" y="4191843"/>
              <a:ext cx="235200" cy="6450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a:off x="8775917" y="4392244"/>
              <a:ext cx="235200" cy="4446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26"/>
          <p:cNvSpPr/>
          <p:nvPr/>
        </p:nvSpPr>
        <p:spPr>
          <a:xfrm>
            <a:off x="8938809" y="184686"/>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p:nvPr/>
        </p:nvSpPr>
        <p:spPr>
          <a:xfrm>
            <a:off x="6181396" y="3101671"/>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26"/>
          <p:cNvGrpSpPr/>
          <p:nvPr/>
        </p:nvGrpSpPr>
        <p:grpSpPr>
          <a:xfrm>
            <a:off x="7770421" y="237411"/>
            <a:ext cx="1133755" cy="1742342"/>
            <a:chOff x="10151996" y="778186"/>
            <a:chExt cx="1133755" cy="1742342"/>
          </a:xfrm>
        </p:grpSpPr>
        <p:sp>
          <p:nvSpPr>
            <p:cNvPr id="262" name="Google Shape;262;p26"/>
            <p:cNvSpPr/>
            <p:nvPr/>
          </p:nvSpPr>
          <p:spPr>
            <a:xfrm>
              <a:off x="10153099" y="866402"/>
              <a:ext cx="1132653" cy="1654125"/>
            </a:xfrm>
            <a:custGeom>
              <a:rect b="b" l="l" r="r" t="t"/>
              <a:pathLst>
                <a:path extrusionOk="0" h="16500" w="11298">
                  <a:moveTo>
                    <a:pt x="7107" y="1"/>
                  </a:moveTo>
                  <a:cubicBezTo>
                    <a:pt x="7069" y="1"/>
                    <a:pt x="7031" y="11"/>
                    <a:pt x="6995" y="32"/>
                  </a:cubicBezTo>
                  <a:lnTo>
                    <a:pt x="1938" y="3028"/>
                  </a:lnTo>
                  <a:cubicBezTo>
                    <a:pt x="1735" y="3152"/>
                    <a:pt x="1600" y="3366"/>
                    <a:pt x="1600" y="3603"/>
                  </a:cubicBezTo>
                  <a:lnTo>
                    <a:pt x="902" y="4020"/>
                  </a:lnTo>
                  <a:cubicBezTo>
                    <a:pt x="688" y="4143"/>
                    <a:pt x="564" y="4369"/>
                    <a:pt x="564" y="4605"/>
                  </a:cubicBezTo>
                  <a:lnTo>
                    <a:pt x="564" y="6700"/>
                  </a:lnTo>
                  <a:lnTo>
                    <a:pt x="417" y="6779"/>
                  </a:lnTo>
                  <a:cubicBezTo>
                    <a:pt x="271" y="6869"/>
                    <a:pt x="158" y="6993"/>
                    <a:pt x="91" y="7139"/>
                  </a:cubicBezTo>
                  <a:lnTo>
                    <a:pt x="79" y="7139"/>
                  </a:lnTo>
                  <a:cubicBezTo>
                    <a:pt x="23" y="7173"/>
                    <a:pt x="1" y="7432"/>
                    <a:pt x="1" y="7432"/>
                  </a:cubicBezTo>
                  <a:lnTo>
                    <a:pt x="1" y="13526"/>
                  </a:lnTo>
                  <a:cubicBezTo>
                    <a:pt x="1" y="13537"/>
                    <a:pt x="1" y="13548"/>
                    <a:pt x="1" y="13560"/>
                  </a:cubicBezTo>
                  <a:cubicBezTo>
                    <a:pt x="1" y="13661"/>
                    <a:pt x="34" y="13751"/>
                    <a:pt x="91" y="13819"/>
                  </a:cubicBezTo>
                  <a:cubicBezTo>
                    <a:pt x="136" y="13886"/>
                    <a:pt x="192" y="13909"/>
                    <a:pt x="226" y="13920"/>
                  </a:cubicBezTo>
                  <a:cubicBezTo>
                    <a:pt x="237" y="13931"/>
                    <a:pt x="260" y="13942"/>
                    <a:pt x="271" y="13942"/>
                  </a:cubicBezTo>
                  <a:lnTo>
                    <a:pt x="1037" y="14393"/>
                  </a:lnTo>
                  <a:cubicBezTo>
                    <a:pt x="1023" y="14379"/>
                    <a:pt x="1009" y="14365"/>
                    <a:pt x="995" y="14351"/>
                  </a:cubicBezTo>
                  <a:lnTo>
                    <a:pt x="995" y="14351"/>
                  </a:lnTo>
                  <a:cubicBezTo>
                    <a:pt x="1070" y="14420"/>
                    <a:pt x="1168" y="14459"/>
                    <a:pt x="1270" y="14459"/>
                  </a:cubicBezTo>
                  <a:cubicBezTo>
                    <a:pt x="1339" y="14459"/>
                    <a:pt x="1409" y="14442"/>
                    <a:pt x="1476" y="14404"/>
                  </a:cubicBezTo>
                  <a:lnTo>
                    <a:pt x="6218" y="11656"/>
                  </a:lnTo>
                  <a:lnTo>
                    <a:pt x="6218" y="11679"/>
                  </a:lnTo>
                  <a:cubicBezTo>
                    <a:pt x="6218" y="11701"/>
                    <a:pt x="6218" y="11724"/>
                    <a:pt x="6218" y="11757"/>
                  </a:cubicBezTo>
                  <a:cubicBezTo>
                    <a:pt x="6218" y="11870"/>
                    <a:pt x="6229" y="11971"/>
                    <a:pt x="6263" y="12084"/>
                  </a:cubicBezTo>
                  <a:cubicBezTo>
                    <a:pt x="6229" y="12185"/>
                    <a:pt x="6218" y="12298"/>
                    <a:pt x="6218" y="12411"/>
                  </a:cubicBezTo>
                  <a:cubicBezTo>
                    <a:pt x="6218" y="12478"/>
                    <a:pt x="6218" y="12535"/>
                    <a:pt x="6229" y="12591"/>
                  </a:cubicBezTo>
                  <a:lnTo>
                    <a:pt x="6218" y="13165"/>
                  </a:lnTo>
                  <a:cubicBezTo>
                    <a:pt x="6218" y="13199"/>
                    <a:pt x="6218" y="13222"/>
                    <a:pt x="6218" y="13244"/>
                  </a:cubicBezTo>
                  <a:cubicBezTo>
                    <a:pt x="6218" y="13357"/>
                    <a:pt x="6229" y="13469"/>
                    <a:pt x="6263" y="13571"/>
                  </a:cubicBezTo>
                  <a:cubicBezTo>
                    <a:pt x="6229" y="13683"/>
                    <a:pt x="6218" y="13796"/>
                    <a:pt x="6218" y="13909"/>
                  </a:cubicBezTo>
                  <a:cubicBezTo>
                    <a:pt x="6218" y="13965"/>
                    <a:pt x="6218" y="14033"/>
                    <a:pt x="6229" y="14089"/>
                  </a:cubicBezTo>
                  <a:lnTo>
                    <a:pt x="6218" y="14663"/>
                  </a:lnTo>
                  <a:cubicBezTo>
                    <a:pt x="6218" y="14686"/>
                    <a:pt x="6218" y="14708"/>
                    <a:pt x="6218" y="14731"/>
                  </a:cubicBezTo>
                  <a:cubicBezTo>
                    <a:pt x="6218" y="15711"/>
                    <a:pt x="7356" y="16499"/>
                    <a:pt x="8763" y="16499"/>
                  </a:cubicBezTo>
                  <a:cubicBezTo>
                    <a:pt x="10160" y="16499"/>
                    <a:pt x="11298" y="15711"/>
                    <a:pt x="11298" y="14731"/>
                  </a:cubicBezTo>
                  <a:lnTo>
                    <a:pt x="11298" y="13897"/>
                  </a:lnTo>
                  <a:cubicBezTo>
                    <a:pt x="11298" y="13785"/>
                    <a:pt x="11286" y="13683"/>
                    <a:pt x="11253" y="13571"/>
                  </a:cubicBezTo>
                  <a:cubicBezTo>
                    <a:pt x="11286" y="13469"/>
                    <a:pt x="11298" y="13357"/>
                    <a:pt x="11298" y="13244"/>
                  </a:cubicBezTo>
                  <a:lnTo>
                    <a:pt x="11298" y="12411"/>
                  </a:lnTo>
                  <a:cubicBezTo>
                    <a:pt x="11298" y="12298"/>
                    <a:pt x="11286" y="12185"/>
                    <a:pt x="11253" y="12084"/>
                  </a:cubicBezTo>
                  <a:cubicBezTo>
                    <a:pt x="11286" y="11971"/>
                    <a:pt x="11298" y="11859"/>
                    <a:pt x="11298" y="11746"/>
                  </a:cubicBezTo>
                  <a:lnTo>
                    <a:pt x="11298" y="10924"/>
                  </a:lnTo>
                  <a:cubicBezTo>
                    <a:pt x="11298" y="9944"/>
                    <a:pt x="10160" y="9167"/>
                    <a:pt x="8763" y="9167"/>
                  </a:cubicBezTo>
                  <a:cubicBezTo>
                    <a:pt x="8459" y="9167"/>
                    <a:pt x="8178" y="9201"/>
                    <a:pt x="7919" y="9257"/>
                  </a:cubicBezTo>
                  <a:lnTo>
                    <a:pt x="7919" y="7534"/>
                  </a:lnTo>
                  <a:lnTo>
                    <a:pt x="8347" y="7286"/>
                  </a:lnTo>
                  <a:lnTo>
                    <a:pt x="8347" y="5191"/>
                  </a:lnTo>
                  <a:lnTo>
                    <a:pt x="7919" y="5439"/>
                  </a:lnTo>
                  <a:lnTo>
                    <a:pt x="7919" y="3839"/>
                  </a:lnTo>
                  <a:cubicBezTo>
                    <a:pt x="7919" y="3670"/>
                    <a:pt x="7784" y="3551"/>
                    <a:pt x="7636" y="3551"/>
                  </a:cubicBezTo>
                  <a:cubicBezTo>
                    <a:pt x="7588" y="3551"/>
                    <a:pt x="7538" y="3564"/>
                    <a:pt x="7491" y="3592"/>
                  </a:cubicBezTo>
                  <a:lnTo>
                    <a:pt x="7344" y="3682"/>
                  </a:lnTo>
                  <a:lnTo>
                    <a:pt x="7344" y="235"/>
                  </a:lnTo>
                  <a:cubicBezTo>
                    <a:pt x="7344" y="98"/>
                    <a:pt x="7228" y="1"/>
                    <a:pt x="7107" y="1"/>
                  </a:cubicBez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6"/>
            <p:cNvSpPr/>
            <p:nvPr/>
          </p:nvSpPr>
          <p:spPr>
            <a:xfrm>
              <a:off x="10153099" y="1091355"/>
              <a:ext cx="706981" cy="1093627"/>
            </a:xfrm>
            <a:custGeom>
              <a:rect b="b" l="l" r="r" t="t"/>
              <a:pathLst>
                <a:path extrusionOk="0" h="10909" w="7052">
                  <a:moveTo>
                    <a:pt x="6770" y="0"/>
                  </a:moveTo>
                  <a:cubicBezTo>
                    <a:pt x="6721" y="0"/>
                    <a:pt x="6671" y="13"/>
                    <a:pt x="6623" y="41"/>
                  </a:cubicBezTo>
                  <a:lnTo>
                    <a:pt x="417" y="3724"/>
                  </a:lnTo>
                  <a:cubicBezTo>
                    <a:pt x="158" y="3870"/>
                    <a:pt x="1" y="4152"/>
                    <a:pt x="1" y="4445"/>
                  </a:cubicBezTo>
                  <a:lnTo>
                    <a:pt x="1" y="10505"/>
                  </a:lnTo>
                  <a:cubicBezTo>
                    <a:pt x="1" y="10736"/>
                    <a:pt x="196" y="10909"/>
                    <a:pt x="409" y="10909"/>
                  </a:cubicBezTo>
                  <a:cubicBezTo>
                    <a:pt x="476" y="10909"/>
                    <a:pt x="544" y="10891"/>
                    <a:pt x="609" y="10854"/>
                  </a:cubicBezTo>
                  <a:lnTo>
                    <a:pt x="6533" y="7418"/>
                  </a:lnTo>
                  <a:cubicBezTo>
                    <a:pt x="6849" y="7227"/>
                    <a:pt x="7051" y="6878"/>
                    <a:pt x="7051" y="6506"/>
                  </a:cubicBezTo>
                  <a:lnTo>
                    <a:pt x="7051" y="278"/>
                  </a:lnTo>
                  <a:cubicBezTo>
                    <a:pt x="7051" y="117"/>
                    <a:pt x="6918" y="0"/>
                    <a:pt x="6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10153099" y="1091355"/>
              <a:ext cx="706981" cy="1093627"/>
            </a:xfrm>
            <a:custGeom>
              <a:rect b="b" l="l" r="r" t="t"/>
              <a:pathLst>
                <a:path extrusionOk="0" h="10909" w="7052">
                  <a:moveTo>
                    <a:pt x="6770" y="0"/>
                  </a:moveTo>
                  <a:cubicBezTo>
                    <a:pt x="6721" y="0"/>
                    <a:pt x="6671" y="13"/>
                    <a:pt x="6623" y="41"/>
                  </a:cubicBezTo>
                  <a:lnTo>
                    <a:pt x="417" y="3724"/>
                  </a:lnTo>
                  <a:cubicBezTo>
                    <a:pt x="158" y="3870"/>
                    <a:pt x="1" y="4152"/>
                    <a:pt x="1" y="4445"/>
                  </a:cubicBezTo>
                  <a:lnTo>
                    <a:pt x="1" y="10505"/>
                  </a:lnTo>
                  <a:cubicBezTo>
                    <a:pt x="1" y="10736"/>
                    <a:pt x="196" y="10909"/>
                    <a:pt x="409" y="10909"/>
                  </a:cubicBezTo>
                  <a:cubicBezTo>
                    <a:pt x="476" y="10909"/>
                    <a:pt x="544" y="10891"/>
                    <a:pt x="609" y="10854"/>
                  </a:cubicBezTo>
                  <a:lnTo>
                    <a:pt x="6533" y="7418"/>
                  </a:lnTo>
                  <a:cubicBezTo>
                    <a:pt x="6849" y="7227"/>
                    <a:pt x="7051" y="6878"/>
                    <a:pt x="7051" y="6506"/>
                  </a:cubicBezTo>
                  <a:lnTo>
                    <a:pt x="7051" y="278"/>
                  </a:lnTo>
                  <a:cubicBezTo>
                    <a:pt x="7051" y="117"/>
                    <a:pt x="6918" y="0"/>
                    <a:pt x="6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6"/>
            <p:cNvSpPr/>
            <p:nvPr/>
          </p:nvSpPr>
          <p:spPr>
            <a:xfrm>
              <a:off x="10153099" y="1084137"/>
              <a:ext cx="706981" cy="1111171"/>
            </a:xfrm>
            <a:custGeom>
              <a:rect b="b" l="l" r="r" t="t"/>
              <a:pathLst>
                <a:path extrusionOk="0" fill="none" h="11084" w="7052">
                  <a:moveTo>
                    <a:pt x="1" y="10577"/>
                  </a:moveTo>
                  <a:lnTo>
                    <a:pt x="1" y="4517"/>
                  </a:lnTo>
                  <a:cubicBezTo>
                    <a:pt x="1" y="4224"/>
                    <a:pt x="158" y="3942"/>
                    <a:pt x="417" y="3796"/>
                  </a:cubicBezTo>
                  <a:lnTo>
                    <a:pt x="6623" y="113"/>
                  </a:lnTo>
                  <a:cubicBezTo>
                    <a:pt x="6815" y="0"/>
                    <a:pt x="7051" y="136"/>
                    <a:pt x="7051" y="350"/>
                  </a:cubicBezTo>
                  <a:lnTo>
                    <a:pt x="7051" y="6578"/>
                  </a:lnTo>
                  <a:cubicBezTo>
                    <a:pt x="7051" y="6950"/>
                    <a:pt x="6849" y="7299"/>
                    <a:pt x="6533" y="7490"/>
                  </a:cubicBezTo>
                  <a:lnTo>
                    <a:pt x="609" y="10926"/>
                  </a:lnTo>
                  <a:cubicBezTo>
                    <a:pt x="339" y="11083"/>
                    <a:pt x="1" y="10881"/>
                    <a:pt x="1" y="10577"/>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6"/>
            <p:cNvSpPr/>
            <p:nvPr/>
          </p:nvSpPr>
          <p:spPr>
            <a:xfrm>
              <a:off x="10153099" y="1084137"/>
              <a:ext cx="706981" cy="1111171"/>
            </a:xfrm>
            <a:custGeom>
              <a:rect b="b" l="l" r="r" t="t"/>
              <a:pathLst>
                <a:path extrusionOk="0" fill="none" h="11084" w="7052">
                  <a:moveTo>
                    <a:pt x="1" y="10577"/>
                  </a:moveTo>
                  <a:lnTo>
                    <a:pt x="1" y="4517"/>
                  </a:lnTo>
                  <a:cubicBezTo>
                    <a:pt x="1" y="4224"/>
                    <a:pt x="158" y="3942"/>
                    <a:pt x="417" y="3796"/>
                  </a:cubicBezTo>
                  <a:lnTo>
                    <a:pt x="6623" y="113"/>
                  </a:lnTo>
                  <a:cubicBezTo>
                    <a:pt x="6815" y="0"/>
                    <a:pt x="7051" y="136"/>
                    <a:pt x="7051" y="350"/>
                  </a:cubicBezTo>
                  <a:lnTo>
                    <a:pt x="7051" y="6578"/>
                  </a:lnTo>
                  <a:cubicBezTo>
                    <a:pt x="7051" y="6950"/>
                    <a:pt x="6849" y="7299"/>
                    <a:pt x="6533" y="7490"/>
                  </a:cubicBezTo>
                  <a:lnTo>
                    <a:pt x="609" y="10926"/>
                  </a:lnTo>
                  <a:cubicBezTo>
                    <a:pt x="339" y="11083"/>
                    <a:pt x="1" y="10881"/>
                    <a:pt x="1" y="10577"/>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a:off x="10209539" y="883344"/>
              <a:ext cx="576051" cy="889518"/>
            </a:xfrm>
            <a:custGeom>
              <a:rect b="b" l="l" r="r" t="t"/>
              <a:pathLst>
                <a:path extrusionOk="0" h="8873" w="5746">
                  <a:moveTo>
                    <a:pt x="5513" y="1"/>
                  </a:moveTo>
                  <a:cubicBezTo>
                    <a:pt x="5474" y="1"/>
                    <a:pt x="5434" y="10"/>
                    <a:pt x="5396" y="32"/>
                  </a:cubicBezTo>
                  <a:lnTo>
                    <a:pt x="339" y="3028"/>
                  </a:lnTo>
                  <a:cubicBezTo>
                    <a:pt x="125" y="3152"/>
                    <a:pt x="1" y="3377"/>
                    <a:pt x="1" y="3625"/>
                  </a:cubicBezTo>
                  <a:lnTo>
                    <a:pt x="1" y="8547"/>
                  </a:lnTo>
                  <a:cubicBezTo>
                    <a:pt x="1" y="8736"/>
                    <a:pt x="157" y="8872"/>
                    <a:pt x="331" y="8872"/>
                  </a:cubicBezTo>
                  <a:cubicBezTo>
                    <a:pt x="386" y="8872"/>
                    <a:pt x="442" y="8859"/>
                    <a:pt x="496" y="8829"/>
                  </a:cubicBezTo>
                  <a:lnTo>
                    <a:pt x="5317" y="6036"/>
                  </a:lnTo>
                  <a:cubicBezTo>
                    <a:pt x="5576" y="5878"/>
                    <a:pt x="5745" y="5596"/>
                    <a:pt x="5745" y="5292"/>
                  </a:cubicBezTo>
                  <a:lnTo>
                    <a:pt x="5745" y="235"/>
                  </a:lnTo>
                  <a:cubicBezTo>
                    <a:pt x="5745" y="98"/>
                    <a:pt x="5635" y="1"/>
                    <a:pt x="55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a:off x="10209539" y="883344"/>
              <a:ext cx="576051" cy="889518"/>
            </a:xfrm>
            <a:custGeom>
              <a:rect b="b" l="l" r="r" t="t"/>
              <a:pathLst>
                <a:path extrusionOk="0" h="8873" w="5746">
                  <a:moveTo>
                    <a:pt x="5513" y="1"/>
                  </a:moveTo>
                  <a:cubicBezTo>
                    <a:pt x="5474" y="1"/>
                    <a:pt x="5434" y="10"/>
                    <a:pt x="5396" y="32"/>
                  </a:cubicBezTo>
                  <a:lnTo>
                    <a:pt x="339" y="3028"/>
                  </a:lnTo>
                  <a:cubicBezTo>
                    <a:pt x="125" y="3152"/>
                    <a:pt x="1" y="3377"/>
                    <a:pt x="1" y="3625"/>
                  </a:cubicBezTo>
                  <a:lnTo>
                    <a:pt x="1" y="8547"/>
                  </a:lnTo>
                  <a:cubicBezTo>
                    <a:pt x="1" y="8736"/>
                    <a:pt x="157" y="8872"/>
                    <a:pt x="331" y="8872"/>
                  </a:cubicBezTo>
                  <a:cubicBezTo>
                    <a:pt x="386" y="8872"/>
                    <a:pt x="442" y="8859"/>
                    <a:pt x="496" y="8829"/>
                  </a:cubicBezTo>
                  <a:lnTo>
                    <a:pt x="5317" y="6036"/>
                  </a:lnTo>
                  <a:cubicBezTo>
                    <a:pt x="5576" y="5878"/>
                    <a:pt x="5745" y="5596"/>
                    <a:pt x="5745" y="5292"/>
                  </a:cubicBezTo>
                  <a:lnTo>
                    <a:pt x="5745" y="235"/>
                  </a:lnTo>
                  <a:cubicBezTo>
                    <a:pt x="5745" y="98"/>
                    <a:pt x="5635" y="1"/>
                    <a:pt x="55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10209539" y="877530"/>
              <a:ext cx="576051" cy="903353"/>
            </a:xfrm>
            <a:custGeom>
              <a:rect b="b" l="l" r="r" t="t"/>
              <a:pathLst>
                <a:path extrusionOk="0" fill="none" h="9011" w="5746">
                  <a:moveTo>
                    <a:pt x="1" y="8605"/>
                  </a:moveTo>
                  <a:lnTo>
                    <a:pt x="1" y="3683"/>
                  </a:lnTo>
                  <a:cubicBezTo>
                    <a:pt x="1" y="3435"/>
                    <a:pt x="125" y="3210"/>
                    <a:pt x="339" y="3086"/>
                  </a:cubicBezTo>
                  <a:lnTo>
                    <a:pt x="5396" y="90"/>
                  </a:lnTo>
                  <a:cubicBezTo>
                    <a:pt x="5554" y="0"/>
                    <a:pt x="5745" y="113"/>
                    <a:pt x="5745" y="293"/>
                  </a:cubicBezTo>
                  <a:lnTo>
                    <a:pt x="5745" y="5350"/>
                  </a:lnTo>
                  <a:cubicBezTo>
                    <a:pt x="5745" y="5654"/>
                    <a:pt x="5576" y="5936"/>
                    <a:pt x="5317" y="6094"/>
                  </a:cubicBezTo>
                  <a:lnTo>
                    <a:pt x="496" y="8887"/>
                  </a:lnTo>
                  <a:cubicBezTo>
                    <a:pt x="271" y="9011"/>
                    <a:pt x="1" y="8853"/>
                    <a:pt x="1" y="86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10209539" y="877530"/>
              <a:ext cx="576051" cy="903353"/>
            </a:xfrm>
            <a:custGeom>
              <a:rect b="b" l="l" r="r" t="t"/>
              <a:pathLst>
                <a:path extrusionOk="0" fill="none" h="9011" w="5746">
                  <a:moveTo>
                    <a:pt x="1" y="8605"/>
                  </a:moveTo>
                  <a:lnTo>
                    <a:pt x="1" y="3683"/>
                  </a:lnTo>
                  <a:cubicBezTo>
                    <a:pt x="1" y="3435"/>
                    <a:pt x="125" y="3210"/>
                    <a:pt x="339" y="3086"/>
                  </a:cubicBezTo>
                  <a:lnTo>
                    <a:pt x="5396" y="90"/>
                  </a:lnTo>
                  <a:cubicBezTo>
                    <a:pt x="5554" y="0"/>
                    <a:pt x="5745" y="113"/>
                    <a:pt x="5745" y="293"/>
                  </a:cubicBezTo>
                  <a:lnTo>
                    <a:pt x="5745" y="5350"/>
                  </a:lnTo>
                  <a:cubicBezTo>
                    <a:pt x="5745" y="5654"/>
                    <a:pt x="5576" y="5936"/>
                    <a:pt x="5317" y="6094"/>
                  </a:cubicBezTo>
                  <a:lnTo>
                    <a:pt x="496" y="8887"/>
                  </a:lnTo>
                  <a:cubicBezTo>
                    <a:pt x="271" y="9011"/>
                    <a:pt x="1" y="8853"/>
                    <a:pt x="1" y="86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10280716" y="976874"/>
              <a:ext cx="443818" cy="468669"/>
            </a:xfrm>
            <a:custGeom>
              <a:rect b="b" l="l" r="r" t="t"/>
              <a:pathLst>
                <a:path extrusionOk="0" h="4675" w="4427">
                  <a:moveTo>
                    <a:pt x="4427" y="0"/>
                  </a:moveTo>
                  <a:lnTo>
                    <a:pt x="0" y="2591"/>
                  </a:lnTo>
                  <a:lnTo>
                    <a:pt x="0" y="4675"/>
                  </a:lnTo>
                  <a:lnTo>
                    <a:pt x="4427" y="2084"/>
                  </a:lnTo>
                  <a:lnTo>
                    <a:pt x="4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10280716" y="976874"/>
              <a:ext cx="443818" cy="468669"/>
            </a:xfrm>
            <a:custGeom>
              <a:rect b="b" l="l" r="r" t="t"/>
              <a:pathLst>
                <a:path extrusionOk="0" h="4675" w="4427">
                  <a:moveTo>
                    <a:pt x="4427" y="0"/>
                  </a:moveTo>
                  <a:lnTo>
                    <a:pt x="0" y="2591"/>
                  </a:lnTo>
                  <a:lnTo>
                    <a:pt x="0" y="4675"/>
                  </a:lnTo>
                  <a:lnTo>
                    <a:pt x="4427" y="2084"/>
                  </a:lnTo>
                  <a:lnTo>
                    <a:pt x="4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6"/>
            <p:cNvSpPr/>
            <p:nvPr/>
          </p:nvSpPr>
          <p:spPr>
            <a:xfrm>
              <a:off x="10280716" y="976874"/>
              <a:ext cx="443818" cy="468669"/>
            </a:xfrm>
            <a:custGeom>
              <a:rect b="b" l="l" r="r" t="t"/>
              <a:pathLst>
                <a:path extrusionOk="0" fill="none" h="4675" w="4427">
                  <a:moveTo>
                    <a:pt x="0" y="2591"/>
                  </a:moveTo>
                  <a:lnTo>
                    <a:pt x="0" y="4675"/>
                  </a:lnTo>
                  <a:lnTo>
                    <a:pt x="4427" y="2084"/>
                  </a:lnTo>
                  <a:lnTo>
                    <a:pt x="4427"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6"/>
            <p:cNvSpPr/>
            <p:nvPr/>
          </p:nvSpPr>
          <p:spPr>
            <a:xfrm>
              <a:off x="10280716" y="976874"/>
              <a:ext cx="443818" cy="468669"/>
            </a:xfrm>
            <a:custGeom>
              <a:rect b="b" l="l" r="r" t="t"/>
              <a:pathLst>
                <a:path extrusionOk="0" fill="none" h="4675" w="4427">
                  <a:moveTo>
                    <a:pt x="0" y="2591"/>
                  </a:moveTo>
                  <a:lnTo>
                    <a:pt x="0" y="4675"/>
                  </a:lnTo>
                  <a:lnTo>
                    <a:pt x="4427" y="2084"/>
                  </a:lnTo>
                  <a:lnTo>
                    <a:pt x="4427"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10270491" y="1356206"/>
              <a:ext cx="354693" cy="206716"/>
            </a:xfrm>
            <a:custGeom>
              <a:rect b="b" l="l" r="r" t="t"/>
              <a:pathLst>
                <a:path extrusionOk="0" fill="none" h="2062" w="3538">
                  <a:moveTo>
                    <a:pt x="1" y="2062"/>
                  </a:moveTo>
                  <a:lnTo>
                    <a:pt x="3538" y="1"/>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6"/>
            <p:cNvSpPr/>
            <p:nvPr/>
          </p:nvSpPr>
          <p:spPr>
            <a:xfrm>
              <a:off x="10270491" y="1402519"/>
              <a:ext cx="354693" cy="206715"/>
            </a:xfrm>
            <a:custGeom>
              <a:rect b="b" l="l" r="r" t="t"/>
              <a:pathLst>
                <a:path extrusionOk="0" fill="none" h="2062" w="3538">
                  <a:moveTo>
                    <a:pt x="1" y="2062"/>
                  </a:moveTo>
                  <a:lnTo>
                    <a:pt x="3538" y="1"/>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6"/>
            <p:cNvSpPr/>
            <p:nvPr/>
          </p:nvSpPr>
          <p:spPr>
            <a:xfrm>
              <a:off x="10270491" y="1447730"/>
              <a:ext cx="354693" cy="206715"/>
            </a:xfrm>
            <a:custGeom>
              <a:rect b="b" l="l" r="r" t="t"/>
              <a:pathLst>
                <a:path extrusionOk="0" fill="none" h="2062" w="3538">
                  <a:moveTo>
                    <a:pt x="1" y="2061"/>
                  </a:moveTo>
                  <a:lnTo>
                    <a:pt x="3538" y="0"/>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6"/>
            <p:cNvSpPr/>
            <p:nvPr/>
          </p:nvSpPr>
          <p:spPr>
            <a:xfrm>
              <a:off x="10649936" y="1271598"/>
              <a:ext cx="105065" cy="186365"/>
            </a:xfrm>
            <a:custGeom>
              <a:rect b="b" l="l" r="r" t="t"/>
              <a:pathLst>
                <a:path extrusionOk="0" h="1859" w="1048">
                  <a:moveTo>
                    <a:pt x="1048" y="0"/>
                  </a:moveTo>
                  <a:lnTo>
                    <a:pt x="0" y="586"/>
                  </a:lnTo>
                  <a:lnTo>
                    <a:pt x="0" y="1858"/>
                  </a:lnTo>
                  <a:lnTo>
                    <a:pt x="1048" y="1250"/>
                  </a:lnTo>
                  <a:lnTo>
                    <a:pt x="10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6"/>
            <p:cNvSpPr/>
            <p:nvPr/>
          </p:nvSpPr>
          <p:spPr>
            <a:xfrm>
              <a:off x="10649936" y="1271598"/>
              <a:ext cx="105065" cy="186365"/>
            </a:xfrm>
            <a:custGeom>
              <a:rect b="b" l="l" r="r" t="t"/>
              <a:pathLst>
                <a:path extrusionOk="0" fill="none" h="1859" w="1048">
                  <a:moveTo>
                    <a:pt x="0" y="586"/>
                  </a:moveTo>
                  <a:lnTo>
                    <a:pt x="0" y="1858"/>
                  </a:lnTo>
                  <a:lnTo>
                    <a:pt x="1048" y="1250"/>
                  </a:lnTo>
                  <a:lnTo>
                    <a:pt x="1048"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6"/>
            <p:cNvSpPr/>
            <p:nvPr/>
          </p:nvSpPr>
          <p:spPr>
            <a:xfrm>
              <a:off x="10313398" y="784000"/>
              <a:ext cx="576051" cy="890120"/>
            </a:xfrm>
            <a:custGeom>
              <a:rect b="b" l="l" r="r" t="t"/>
              <a:pathLst>
                <a:path extrusionOk="0" h="8879" w="5746">
                  <a:moveTo>
                    <a:pt x="5508" y="0"/>
                  </a:moveTo>
                  <a:cubicBezTo>
                    <a:pt x="5470" y="0"/>
                    <a:pt x="5432" y="10"/>
                    <a:pt x="5396" y="32"/>
                  </a:cubicBezTo>
                  <a:lnTo>
                    <a:pt x="339" y="3028"/>
                  </a:lnTo>
                  <a:cubicBezTo>
                    <a:pt x="125" y="3152"/>
                    <a:pt x="1" y="3377"/>
                    <a:pt x="1" y="3625"/>
                  </a:cubicBezTo>
                  <a:lnTo>
                    <a:pt x="1" y="8547"/>
                  </a:lnTo>
                  <a:cubicBezTo>
                    <a:pt x="1" y="8741"/>
                    <a:pt x="152" y="8878"/>
                    <a:pt x="323" y="8878"/>
                  </a:cubicBezTo>
                  <a:cubicBezTo>
                    <a:pt x="380" y="8878"/>
                    <a:pt x="440" y="8863"/>
                    <a:pt x="497" y="8829"/>
                  </a:cubicBezTo>
                  <a:lnTo>
                    <a:pt x="5317" y="6035"/>
                  </a:lnTo>
                  <a:cubicBezTo>
                    <a:pt x="5576" y="5889"/>
                    <a:pt x="5745" y="5607"/>
                    <a:pt x="5745" y="5303"/>
                  </a:cubicBezTo>
                  <a:lnTo>
                    <a:pt x="5745" y="235"/>
                  </a:lnTo>
                  <a:cubicBezTo>
                    <a:pt x="5745" y="98"/>
                    <a:pt x="5629" y="0"/>
                    <a:pt x="5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
            <p:cNvSpPr/>
            <p:nvPr/>
          </p:nvSpPr>
          <p:spPr>
            <a:xfrm>
              <a:off x="10313398" y="784000"/>
              <a:ext cx="576051" cy="890120"/>
            </a:xfrm>
            <a:custGeom>
              <a:rect b="b" l="l" r="r" t="t"/>
              <a:pathLst>
                <a:path extrusionOk="0" h="8879" w="5746">
                  <a:moveTo>
                    <a:pt x="5508" y="0"/>
                  </a:moveTo>
                  <a:cubicBezTo>
                    <a:pt x="5470" y="0"/>
                    <a:pt x="5432" y="10"/>
                    <a:pt x="5396" y="32"/>
                  </a:cubicBezTo>
                  <a:lnTo>
                    <a:pt x="339" y="3028"/>
                  </a:lnTo>
                  <a:cubicBezTo>
                    <a:pt x="125" y="3152"/>
                    <a:pt x="1" y="3377"/>
                    <a:pt x="1" y="3625"/>
                  </a:cubicBezTo>
                  <a:lnTo>
                    <a:pt x="1" y="8547"/>
                  </a:lnTo>
                  <a:cubicBezTo>
                    <a:pt x="1" y="8741"/>
                    <a:pt x="152" y="8878"/>
                    <a:pt x="323" y="8878"/>
                  </a:cubicBezTo>
                  <a:cubicBezTo>
                    <a:pt x="380" y="8878"/>
                    <a:pt x="440" y="8863"/>
                    <a:pt x="497" y="8829"/>
                  </a:cubicBezTo>
                  <a:lnTo>
                    <a:pt x="5317" y="6035"/>
                  </a:lnTo>
                  <a:cubicBezTo>
                    <a:pt x="5576" y="5889"/>
                    <a:pt x="5745" y="5607"/>
                    <a:pt x="5745" y="5303"/>
                  </a:cubicBezTo>
                  <a:lnTo>
                    <a:pt x="5745" y="235"/>
                  </a:lnTo>
                  <a:cubicBezTo>
                    <a:pt x="5745" y="98"/>
                    <a:pt x="5629" y="0"/>
                    <a:pt x="5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6"/>
            <p:cNvSpPr/>
            <p:nvPr/>
          </p:nvSpPr>
          <p:spPr>
            <a:xfrm>
              <a:off x="10313398" y="778186"/>
              <a:ext cx="576051" cy="904456"/>
            </a:xfrm>
            <a:custGeom>
              <a:rect b="b" l="l" r="r" t="t"/>
              <a:pathLst>
                <a:path extrusionOk="0" fill="none" h="9022" w="5746">
                  <a:moveTo>
                    <a:pt x="1" y="8605"/>
                  </a:moveTo>
                  <a:lnTo>
                    <a:pt x="1" y="3683"/>
                  </a:lnTo>
                  <a:cubicBezTo>
                    <a:pt x="1" y="3435"/>
                    <a:pt x="125" y="3210"/>
                    <a:pt x="339" y="3086"/>
                  </a:cubicBezTo>
                  <a:lnTo>
                    <a:pt x="5396" y="90"/>
                  </a:lnTo>
                  <a:cubicBezTo>
                    <a:pt x="5543" y="0"/>
                    <a:pt x="5745" y="113"/>
                    <a:pt x="5745" y="293"/>
                  </a:cubicBezTo>
                  <a:lnTo>
                    <a:pt x="5745" y="5361"/>
                  </a:lnTo>
                  <a:cubicBezTo>
                    <a:pt x="5745" y="5665"/>
                    <a:pt x="5576" y="5947"/>
                    <a:pt x="5317" y="6093"/>
                  </a:cubicBezTo>
                  <a:lnTo>
                    <a:pt x="497" y="8887"/>
                  </a:lnTo>
                  <a:cubicBezTo>
                    <a:pt x="271" y="9022"/>
                    <a:pt x="1" y="8864"/>
                    <a:pt x="1" y="86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6"/>
            <p:cNvSpPr/>
            <p:nvPr/>
          </p:nvSpPr>
          <p:spPr>
            <a:xfrm>
              <a:off x="10313398" y="778186"/>
              <a:ext cx="576051" cy="904456"/>
            </a:xfrm>
            <a:custGeom>
              <a:rect b="b" l="l" r="r" t="t"/>
              <a:pathLst>
                <a:path extrusionOk="0" fill="none" h="9022" w="5746">
                  <a:moveTo>
                    <a:pt x="1" y="8605"/>
                  </a:moveTo>
                  <a:lnTo>
                    <a:pt x="1" y="3683"/>
                  </a:lnTo>
                  <a:cubicBezTo>
                    <a:pt x="1" y="3435"/>
                    <a:pt x="125" y="3210"/>
                    <a:pt x="339" y="3086"/>
                  </a:cubicBezTo>
                  <a:lnTo>
                    <a:pt x="5396" y="90"/>
                  </a:lnTo>
                  <a:cubicBezTo>
                    <a:pt x="5543" y="0"/>
                    <a:pt x="5745" y="113"/>
                    <a:pt x="5745" y="293"/>
                  </a:cubicBezTo>
                  <a:lnTo>
                    <a:pt x="5745" y="5361"/>
                  </a:lnTo>
                  <a:cubicBezTo>
                    <a:pt x="5745" y="5665"/>
                    <a:pt x="5576" y="5947"/>
                    <a:pt x="5317" y="6093"/>
                  </a:cubicBezTo>
                  <a:lnTo>
                    <a:pt x="497" y="8887"/>
                  </a:lnTo>
                  <a:cubicBezTo>
                    <a:pt x="271" y="9022"/>
                    <a:pt x="1" y="8864"/>
                    <a:pt x="1" y="86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6"/>
            <p:cNvSpPr/>
            <p:nvPr/>
          </p:nvSpPr>
          <p:spPr>
            <a:xfrm>
              <a:off x="10384575" y="878633"/>
              <a:ext cx="442715" cy="468669"/>
            </a:xfrm>
            <a:custGeom>
              <a:rect b="b" l="l" r="r" t="t"/>
              <a:pathLst>
                <a:path extrusionOk="0" h="4675" w="4416">
                  <a:moveTo>
                    <a:pt x="4416" y="0"/>
                  </a:moveTo>
                  <a:lnTo>
                    <a:pt x="1" y="2580"/>
                  </a:lnTo>
                  <a:lnTo>
                    <a:pt x="1" y="4675"/>
                  </a:lnTo>
                  <a:lnTo>
                    <a:pt x="4416" y="2073"/>
                  </a:lnTo>
                  <a:lnTo>
                    <a:pt x="44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6"/>
            <p:cNvSpPr/>
            <p:nvPr/>
          </p:nvSpPr>
          <p:spPr>
            <a:xfrm>
              <a:off x="10384575" y="878633"/>
              <a:ext cx="442715" cy="468669"/>
            </a:xfrm>
            <a:custGeom>
              <a:rect b="b" l="l" r="r" t="t"/>
              <a:pathLst>
                <a:path extrusionOk="0" h="4675" w="4416">
                  <a:moveTo>
                    <a:pt x="4416" y="0"/>
                  </a:moveTo>
                  <a:lnTo>
                    <a:pt x="1" y="2580"/>
                  </a:lnTo>
                  <a:lnTo>
                    <a:pt x="1" y="4675"/>
                  </a:lnTo>
                  <a:lnTo>
                    <a:pt x="4416" y="2073"/>
                  </a:lnTo>
                  <a:lnTo>
                    <a:pt x="44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6"/>
            <p:cNvSpPr/>
            <p:nvPr/>
          </p:nvSpPr>
          <p:spPr>
            <a:xfrm>
              <a:off x="10384575" y="878633"/>
              <a:ext cx="442715" cy="468669"/>
            </a:xfrm>
            <a:custGeom>
              <a:rect b="b" l="l" r="r" t="t"/>
              <a:pathLst>
                <a:path extrusionOk="0" fill="none" h="4675" w="4416">
                  <a:moveTo>
                    <a:pt x="1" y="2580"/>
                  </a:moveTo>
                  <a:lnTo>
                    <a:pt x="1" y="4675"/>
                  </a:lnTo>
                  <a:lnTo>
                    <a:pt x="4416" y="2073"/>
                  </a:lnTo>
                  <a:lnTo>
                    <a:pt x="4416"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6"/>
            <p:cNvSpPr/>
            <p:nvPr/>
          </p:nvSpPr>
          <p:spPr>
            <a:xfrm>
              <a:off x="10384575" y="878633"/>
              <a:ext cx="442715" cy="468669"/>
            </a:xfrm>
            <a:custGeom>
              <a:rect b="b" l="l" r="r" t="t"/>
              <a:pathLst>
                <a:path extrusionOk="0" fill="none" h="4675" w="4416">
                  <a:moveTo>
                    <a:pt x="1" y="2580"/>
                  </a:moveTo>
                  <a:lnTo>
                    <a:pt x="1" y="4675"/>
                  </a:lnTo>
                  <a:lnTo>
                    <a:pt x="4416" y="2073"/>
                  </a:lnTo>
                  <a:lnTo>
                    <a:pt x="4416"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6"/>
            <p:cNvSpPr/>
            <p:nvPr/>
          </p:nvSpPr>
          <p:spPr>
            <a:xfrm>
              <a:off x="10374450" y="1256862"/>
              <a:ext cx="354593" cy="206715"/>
            </a:xfrm>
            <a:custGeom>
              <a:rect b="b" l="l" r="r" t="t"/>
              <a:pathLst>
                <a:path extrusionOk="0" fill="none" h="2062" w="3537">
                  <a:moveTo>
                    <a:pt x="0" y="2062"/>
                  </a:moveTo>
                  <a:lnTo>
                    <a:pt x="3537" y="1"/>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6"/>
            <p:cNvSpPr/>
            <p:nvPr/>
          </p:nvSpPr>
          <p:spPr>
            <a:xfrm>
              <a:off x="10374450" y="1303175"/>
              <a:ext cx="354593" cy="206716"/>
            </a:xfrm>
            <a:custGeom>
              <a:rect b="b" l="l" r="r" t="t"/>
              <a:pathLst>
                <a:path extrusionOk="0" fill="none" h="2062" w="3537">
                  <a:moveTo>
                    <a:pt x="0" y="2062"/>
                  </a:moveTo>
                  <a:lnTo>
                    <a:pt x="3537" y="0"/>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6"/>
            <p:cNvSpPr/>
            <p:nvPr/>
          </p:nvSpPr>
          <p:spPr>
            <a:xfrm>
              <a:off x="10374450" y="1348286"/>
              <a:ext cx="354593" cy="206816"/>
            </a:xfrm>
            <a:custGeom>
              <a:rect b="b" l="l" r="r" t="t"/>
              <a:pathLst>
                <a:path extrusionOk="0" fill="none" h="2063" w="3537">
                  <a:moveTo>
                    <a:pt x="0" y="2062"/>
                  </a:moveTo>
                  <a:lnTo>
                    <a:pt x="3537" y="1"/>
                  </a:lnTo>
                </a:path>
              </a:pathLst>
            </a:custGeom>
            <a:noFill/>
            <a:ln cap="rnd" cmpd="sng" w="3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6"/>
            <p:cNvSpPr/>
            <p:nvPr/>
          </p:nvSpPr>
          <p:spPr>
            <a:xfrm>
              <a:off x="10752692" y="1172154"/>
              <a:ext cx="106268" cy="186465"/>
            </a:xfrm>
            <a:custGeom>
              <a:rect b="b" l="l" r="r" t="t"/>
              <a:pathLst>
                <a:path extrusionOk="0" h="1860" w="1060">
                  <a:moveTo>
                    <a:pt x="1059" y="1"/>
                  </a:moveTo>
                  <a:lnTo>
                    <a:pt x="0" y="598"/>
                  </a:lnTo>
                  <a:lnTo>
                    <a:pt x="0" y="1859"/>
                  </a:lnTo>
                  <a:lnTo>
                    <a:pt x="1059" y="1251"/>
                  </a:lnTo>
                  <a:lnTo>
                    <a:pt x="1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6"/>
            <p:cNvSpPr/>
            <p:nvPr/>
          </p:nvSpPr>
          <p:spPr>
            <a:xfrm>
              <a:off x="10752692" y="1172154"/>
              <a:ext cx="106268" cy="186465"/>
            </a:xfrm>
            <a:custGeom>
              <a:rect b="b" l="l" r="r" t="t"/>
              <a:pathLst>
                <a:path extrusionOk="0" fill="none" h="1860" w="1060">
                  <a:moveTo>
                    <a:pt x="0" y="598"/>
                  </a:moveTo>
                  <a:lnTo>
                    <a:pt x="0" y="1859"/>
                  </a:lnTo>
                  <a:lnTo>
                    <a:pt x="1059" y="1251"/>
                  </a:lnTo>
                  <a:lnTo>
                    <a:pt x="1059" y="1"/>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a:off x="10151996" y="1499658"/>
              <a:ext cx="105065" cy="728417"/>
            </a:xfrm>
            <a:custGeom>
              <a:rect b="b" l="l" r="r" t="t"/>
              <a:pathLst>
                <a:path extrusionOk="0" h="7266" w="1048">
                  <a:moveTo>
                    <a:pt x="90" y="0"/>
                  </a:moveTo>
                  <a:cubicBezTo>
                    <a:pt x="34" y="34"/>
                    <a:pt x="0" y="304"/>
                    <a:pt x="0" y="304"/>
                  </a:cubicBezTo>
                  <a:lnTo>
                    <a:pt x="0" y="6386"/>
                  </a:lnTo>
                  <a:cubicBezTo>
                    <a:pt x="45" y="6769"/>
                    <a:pt x="259" y="6792"/>
                    <a:pt x="259" y="6792"/>
                  </a:cubicBezTo>
                  <a:lnTo>
                    <a:pt x="1048" y="7265"/>
                  </a:lnTo>
                  <a:cubicBezTo>
                    <a:pt x="868" y="7130"/>
                    <a:pt x="879" y="6882"/>
                    <a:pt x="879" y="6882"/>
                  </a:cubicBezTo>
                  <a:lnTo>
                    <a:pt x="879" y="5362"/>
                  </a:lnTo>
                  <a:cubicBezTo>
                    <a:pt x="879" y="5362"/>
                    <a:pt x="879" y="935"/>
                    <a:pt x="879" y="777"/>
                  </a:cubicBezTo>
                  <a:cubicBezTo>
                    <a:pt x="879" y="620"/>
                    <a:pt x="958" y="496"/>
                    <a:pt x="958" y="496"/>
                  </a:cubicBezTo>
                  <a:lnTo>
                    <a:pt x="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10151996" y="1499658"/>
              <a:ext cx="105065" cy="728417"/>
            </a:xfrm>
            <a:custGeom>
              <a:rect b="b" l="l" r="r" t="t"/>
              <a:pathLst>
                <a:path extrusionOk="0" fill="none" h="7266" w="1048">
                  <a:moveTo>
                    <a:pt x="90" y="0"/>
                  </a:moveTo>
                  <a:lnTo>
                    <a:pt x="958" y="496"/>
                  </a:lnTo>
                  <a:cubicBezTo>
                    <a:pt x="958" y="496"/>
                    <a:pt x="879" y="620"/>
                    <a:pt x="879" y="777"/>
                  </a:cubicBezTo>
                  <a:cubicBezTo>
                    <a:pt x="879" y="935"/>
                    <a:pt x="879" y="5362"/>
                    <a:pt x="879" y="5362"/>
                  </a:cubicBezTo>
                  <a:lnTo>
                    <a:pt x="879" y="6882"/>
                  </a:lnTo>
                  <a:cubicBezTo>
                    <a:pt x="879" y="6882"/>
                    <a:pt x="868" y="7130"/>
                    <a:pt x="1048" y="7265"/>
                  </a:cubicBezTo>
                  <a:lnTo>
                    <a:pt x="259" y="6792"/>
                  </a:lnTo>
                  <a:cubicBezTo>
                    <a:pt x="259" y="6792"/>
                    <a:pt x="45" y="6769"/>
                    <a:pt x="0" y="6386"/>
                  </a:cubicBezTo>
                  <a:lnTo>
                    <a:pt x="0" y="304"/>
                  </a:lnTo>
                  <a:cubicBezTo>
                    <a:pt x="0" y="304"/>
                    <a:pt x="34" y="34"/>
                    <a:pt x="90" y="0"/>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a:off x="10240015" y="1140977"/>
              <a:ext cx="706981" cy="1093226"/>
            </a:xfrm>
            <a:custGeom>
              <a:rect b="b" l="l" r="r" t="t"/>
              <a:pathLst>
                <a:path extrusionOk="0" h="10905" w="7052">
                  <a:moveTo>
                    <a:pt x="6770" y="1"/>
                  </a:moveTo>
                  <a:cubicBezTo>
                    <a:pt x="6722" y="1"/>
                    <a:pt x="6671" y="14"/>
                    <a:pt x="6624" y="42"/>
                  </a:cubicBezTo>
                  <a:lnTo>
                    <a:pt x="418" y="3725"/>
                  </a:lnTo>
                  <a:cubicBezTo>
                    <a:pt x="159" y="3871"/>
                    <a:pt x="1" y="4153"/>
                    <a:pt x="1" y="4445"/>
                  </a:cubicBezTo>
                  <a:lnTo>
                    <a:pt x="1" y="10494"/>
                  </a:lnTo>
                  <a:cubicBezTo>
                    <a:pt x="1" y="10735"/>
                    <a:pt x="199" y="10904"/>
                    <a:pt x="408" y="10904"/>
                  </a:cubicBezTo>
                  <a:cubicBezTo>
                    <a:pt x="472" y="10904"/>
                    <a:pt x="537" y="10889"/>
                    <a:pt x="598" y="10854"/>
                  </a:cubicBezTo>
                  <a:lnTo>
                    <a:pt x="6534" y="7419"/>
                  </a:lnTo>
                  <a:cubicBezTo>
                    <a:pt x="6849" y="7228"/>
                    <a:pt x="7052" y="6878"/>
                    <a:pt x="7052" y="6507"/>
                  </a:cubicBezTo>
                  <a:lnTo>
                    <a:pt x="7052" y="278"/>
                  </a:lnTo>
                  <a:cubicBezTo>
                    <a:pt x="7052" y="117"/>
                    <a:pt x="6918" y="1"/>
                    <a:pt x="6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p:nvPr/>
          </p:nvSpPr>
          <p:spPr>
            <a:xfrm>
              <a:off x="10240015" y="1140977"/>
              <a:ext cx="706981" cy="1093226"/>
            </a:xfrm>
            <a:custGeom>
              <a:rect b="b" l="l" r="r" t="t"/>
              <a:pathLst>
                <a:path extrusionOk="0" h="10905" w="7052">
                  <a:moveTo>
                    <a:pt x="6770" y="1"/>
                  </a:moveTo>
                  <a:cubicBezTo>
                    <a:pt x="6722" y="1"/>
                    <a:pt x="6671" y="14"/>
                    <a:pt x="6624" y="42"/>
                  </a:cubicBezTo>
                  <a:lnTo>
                    <a:pt x="418" y="3725"/>
                  </a:lnTo>
                  <a:cubicBezTo>
                    <a:pt x="159" y="3871"/>
                    <a:pt x="1" y="4153"/>
                    <a:pt x="1" y="4445"/>
                  </a:cubicBezTo>
                  <a:lnTo>
                    <a:pt x="1" y="10494"/>
                  </a:lnTo>
                  <a:cubicBezTo>
                    <a:pt x="1" y="10735"/>
                    <a:pt x="199" y="10904"/>
                    <a:pt x="408" y="10904"/>
                  </a:cubicBezTo>
                  <a:cubicBezTo>
                    <a:pt x="472" y="10904"/>
                    <a:pt x="537" y="10889"/>
                    <a:pt x="598" y="10854"/>
                  </a:cubicBezTo>
                  <a:lnTo>
                    <a:pt x="6534" y="7419"/>
                  </a:lnTo>
                  <a:cubicBezTo>
                    <a:pt x="6849" y="7228"/>
                    <a:pt x="7052" y="6878"/>
                    <a:pt x="7052" y="6507"/>
                  </a:cubicBezTo>
                  <a:lnTo>
                    <a:pt x="7052" y="278"/>
                  </a:lnTo>
                  <a:cubicBezTo>
                    <a:pt x="7052" y="117"/>
                    <a:pt x="6918" y="1"/>
                    <a:pt x="6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6"/>
            <p:cNvSpPr/>
            <p:nvPr/>
          </p:nvSpPr>
          <p:spPr>
            <a:xfrm>
              <a:off x="10240015" y="1133759"/>
              <a:ext cx="706981" cy="1110068"/>
            </a:xfrm>
            <a:custGeom>
              <a:rect b="b" l="l" r="r" t="t"/>
              <a:pathLst>
                <a:path extrusionOk="0" fill="none" h="11073" w="7052">
                  <a:moveTo>
                    <a:pt x="1" y="10577"/>
                  </a:moveTo>
                  <a:lnTo>
                    <a:pt x="1" y="4517"/>
                  </a:lnTo>
                  <a:cubicBezTo>
                    <a:pt x="1" y="4225"/>
                    <a:pt x="159" y="3943"/>
                    <a:pt x="418" y="3797"/>
                  </a:cubicBezTo>
                  <a:lnTo>
                    <a:pt x="6624" y="114"/>
                  </a:lnTo>
                  <a:cubicBezTo>
                    <a:pt x="6815" y="1"/>
                    <a:pt x="7052" y="136"/>
                    <a:pt x="7052" y="350"/>
                  </a:cubicBezTo>
                  <a:lnTo>
                    <a:pt x="7052" y="6579"/>
                  </a:lnTo>
                  <a:cubicBezTo>
                    <a:pt x="7052" y="6950"/>
                    <a:pt x="6849" y="7300"/>
                    <a:pt x="6534" y="7491"/>
                  </a:cubicBezTo>
                  <a:lnTo>
                    <a:pt x="598" y="10926"/>
                  </a:lnTo>
                  <a:cubicBezTo>
                    <a:pt x="339" y="11073"/>
                    <a:pt x="1" y="10881"/>
                    <a:pt x="1" y="10566"/>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a:off x="10240015" y="1133759"/>
              <a:ext cx="706981" cy="1110068"/>
            </a:xfrm>
            <a:custGeom>
              <a:rect b="b" l="l" r="r" t="t"/>
              <a:pathLst>
                <a:path extrusionOk="0" fill="none" h="11073" w="7052">
                  <a:moveTo>
                    <a:pt x="1" y="10577"/>
                  </a:moveTo>
                  <a:lnTo>
                    <a:pt x="1" y="4517"/>
                  </a:lnTo>
                  <a:cubicBezTo>
                    <a:pt x="1" y="4225"/>
                    <a:pt x="159" y="3943"/>
                    <a:pt x="418" y="3797"/>
                  </a:cubicBezTo>
                  <a:lnTo>
                    <a:pt x="6624" y="114"/>
                  </a:lnTo>
                  <a:cubicBezTo>
                    <a:pt x="6815" y="1"/>
                    <a:pt x="7052" y="136"/>
                    <a:pt x="7052" y="350"/>
                  </a:cubicBezTo>
                  <a:lnTo>
                    <a:pt x="7052" y="6579"/>
                  </a:lnTo>
                  <a:cubicBezTo>
                    <a:pt x="7052" y="6950"/>
                    <a:pt x="6849" y="7300"/>
                    <a:pt x="6534" y="7491"/>
                  </a:cubicBezTo>
                  <a:lnTo>
                    <a:pt x="598" y="10926"/>
                  </a:lnTo>
                  <a:cubicBezTo>
                    <a:pt x="339" y="11073"/>
                    <a:pt x="1" y="10881"/>
                    <a:pt x="1" y="10566"/>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10724421" y="1304278"/>
              <a:ext cx="265469" cy="355386"/>
            </a:xfrm>
            <a:custGeom>
              <a:rect b="b" l="l" r="r" t="t"/>
              <a:pathLst>
                <a:path extrusionOk="0" h="3545" w="2648">
                  <a:moveTo>
                    <a:pt x="2648" y="1"/>
                  </a:moveTo>
                  <a:lnTo>
                    <a:pt x="271" y="1386"/>
                  </a:lnTo>
                  <a:cubicBezTo>
                    <a:pt x="102" y="1487"/>
                    <a:pt x="1" y="1668"/>
                    <a:pt x="1" y="1870"/>
                  </a:cubicBezTo>
                  <a:lnTo>
                    <a:pt x="1" y="3391"/>
                  </a:lnTo>
                  <a:cubicBezTo>
                    <a:pt x="1" y="3478"/>
                    <a:pt x="68" y="3545"/>
                    <a:pt x="145" y="3545"/>
                  </a:cubicBezTo>
                  <a:cubicBezTo>
                    <a:pt x="168" y="3545"/>
                    <a:pt x="192" y="3539"/>
                    <a:pt x="215" y="3526"/>
                  </a:cubicBezTo>
                  <a:lnTo>
                    <a:pt x="2648" y="2107"/>
                  </a:lnTo>
                  <a:lnTo>
                    <a:pt x="2648" y="1"/>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10724421" y="1304278"/>
              <a:ext cx="265469" cy="359196"/>
            </a:xfrm>
            <a:custGeom>
              <a:rect b="b" l="l" r="r" t="t"/>
              <a:pathLst>
                <a:path extrusionOk="0" fill="none" h="3583" w="2648">
                  <a:moveTo>
                    <a:pt x="1" y="3391"/>
                  </a:moveTo>
                  <a:lnTo>
                    <a:pt x="1" y="1870"/>
                  </a:lnTo>
                  <a:cubicBezTo>
                    <a:pt x="1" y="1668"/>
                    <a:pt x="102" y="1487"/>
                    <a:pt x="271" y="1386"/>
                  </a:cubicBezTo>
                  <a:lnTo>
                    <a:pt x="2648" y="1"/>
                  </a:lnTo>
                  <a:lnTo>
                    <a:pt x="2648" y="2107"/>
                  </a:lnTo>
                  <a:lnTo>
                    <a:pt x="215" y="3526"/>
                  </a:lnTo>
                  <a:cubicBezTo>
                    <a:pt x="113" y="3582"/>
                    <a:pt x="1" y="3504"/>
                    <a:pt x="1" y="3391"/>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10776351" y="2085597"/>
              <a:ext cx="509383" cy="352379"/>
            </a:xfrm>
            <a:custGeom>
              <a:rect b="b" l="l" r="r" t="t"/>
              <a:pathLst>
                <a:path extrusionOk="0" h="3515" w="5081">
                  <a:moveTo>
                    <a:pt x="2546" y="1"/>
                  </a:moveTo>
                  <a:cubicBezTo>
                    <a:pt x="1578" y="1"/>
                    <a:pt x="733" y="373"/>
                    <a:pt x="305" y="924"/>
                  </a:cubicBezTo>
                  <a:lnTo>
                    <a:pt x="12" y="924"/>
                  </a:lnTo>
                  <a:lnTo>
                    <a:pt x="1" y="1679"/>
                  </a:lnTo>
                  <a:cubicBezTo>
                    <a:pt x="1" y="1702"/>
                    <a:pt x="1" y="1735"/>
                    <a:pt x="1" y="1758"/>
                  </a:cubicBezTo>
                  <a:cubicBezTo>
                    <a:pt x="1" y="2727"/>
                    <a:pt x="1139" y="3515"/>
                    <a:pt x="2546" y="3515"/>
                  </a:cubicBezTo>
                  <a:cubicBezTo>
                    <a:pt x="3943" y="3515"/>
                    <a:pt x="5081" y="2727"/>
                    <a:pt x="5081" y="1758"/>
                  </a:cubicBezTo>
                  <a:lnTo>
                    <a:pt x="5081" y="924"/>
                  </a:lnTo>
                  <a:lnTo>
                    <a:pt x="4777" y="924"/>
                  </a:lnTo>
                  <a:cubicBezTo>
                    <a:pt x="4349" y="373"/>
                    <a:pt x="3504" y="1"/>
                    <a:pt x="2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10776351" y="2085597"/>
              <a:ext cx="509383" cy="352379"/>
            </a:xfrm>
            <a:custGeom>
              <a:rect b="b" l="l" r="r" t="t"/>
              <a:pathLst>
                <a:path extrusionOk="0" h="3515" w="5081">
                  <a:moveTo>
                    <a:pt x="2535" y="1"/>
                  </a:moveTo>
                  <a:cubicBezTo>
                    <a:pt x="1139" y="1"/>
                    <a:pt x="1" y="789"/>
                    <a:pt x="1" y="1758"/>
                  </a:cubicBezTo>
                  <a:cubicBezTo>
                    <a:pt x="1" y="2727"/>
                    <a:pt x="1139" y="3515"/>
                    <a:pt x="2535" y="3515"/>
                  </a:cubicBezTo>
                  <a:cubicBezTo>
                    <a:pt x="3943" y="3515"/>
                    <a:pt x="5081" y="2727"/>
                    <a:pt x="5081" y="1758"/>
                  </a:cubicBezTo>
                  <a:cubicBezTo>
                    <a:pt x="5081" y="789"/>
                    <a:pt x="3943" y="1"/>
                    <a:pt x="2535"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10776351" y="2085597"/>
              <a:ext cx="509383" cy="352379"/>
            </a:xfrm>
            <a:custGeom>
              <a:rect b="b" l="l" r="r" t="t"/>
              <a:pathLst>
                <a:path extrusionOk="0" fill="none" h="3515" w="5081">
                  <a:moveTo>
                    <a:pt x="4777" y="924"/>
                  </a:moveTo>
                  <a:cubicBezTo>
                    <a:pt x="4349" y="373"/>
                    <a:pt x="3504" y="1"/>
                    <a:pt x="2546" y="1"/>
                  </a:cubicBezTo>
                  <a:cubicBezTo>
                    <a:pt x="1578" y="1"/>
                    <a:pt x="733" y="373"/>
                    <a:pt x="305" y="924"/>
                  </a:cubicBezTo>
                  <a:lnTo>
                    <a:pt x="12" y="924"/>
                  </a:lnTo>
                  <a:lnTo>
                    <a:pt x="1" y="1679"/>
                  </a:lnTo>
                  <a:cubicBezTo>
                    <a:pt x="1" y="1702"/>
                    <a:pt x="1" y="1735"/>
                    <a:pt x="1" y="1758"/>
                  </a:cubicBezTo>
                  <a:cubicBezTo>
                    <a:pt x="1" y="2727"/>
                    <a:pt x="1139" y="3515"/>
                    <a:pt x="2546" y="3515"/>
                  </a:cubicBezTo>
                  <a:cubicBezTo>
                    <a:pt x="3943" y="3515"/>
                    <a:pt x="5081" y="2727"/>
                    <a:pt x="5081" y="1758"/>
                  </a:cubicBezTo>
                  <a:lnTo>
                    <a:pt x="5081" y="924"/>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10776351" y="2085597"/>
              <a:ext cx="509383" cy="352379"/>
            </a:xfrm>
            <a:custGeom>
              <a:rect b="b" l="l" r="r" t="t"/>
              <a:pathLst>
                <a:path extrusionOk="0" fill="none" h="3515" w="5081">
                  <a:moveTo>
                    <a:pt x="5081" y="1758"/>
                  </a:moveTo>
                  <a:cubicBezTo>
                    <a:pt x="5081" y="2727"/>
                    <a:pt x="3943" y="3515"/>
                    <a:pt x="2535" y="3515"/>
                  </a:cubicBezTo>
                  <a:cubicBezTo>
                    <a:pt x="1139" y="3515"/>
                    <a:pt x="1" y="2727"/>
                    <a:pt x="1" y="1758"/>
                  </a:cubicBezTo>
                  <a:cubicBezTo>
                    <a:pt x="1" y="789"/>
                    <a:pt x="1139" y="1"/>
                    <a:pt x="2535" y="1"/>
                  </a:cubicBezTo>
                  <a:cubicBezTo>
                    <a:pt x="3943" y="1"/>
                    <a:pt x="5081" y="789"/>
                    <a:pt x="5081" y="175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10776351" y="2002092"/>
              <a:ext cx="509383" cy="352379"/>
            </a:xfrm>
            <a:custGeom>
              <a:rect b="b" l="l" r="r" t="t"/>
              <a:pathLst>
                <a:path extrusionOk="0" h="3515" w="5081">
                  <a:moveTo>
                    <a:pt x="2535" y="0"/>
                  </a:moveTo>
                  <a:cubicBezTo>
                    <a:pt x="1139" y="0"/>
                    <a:pt x="1" y="789"/>
                    <a:pt x="1" y="1757"/>
                  </a:cubicBezTo>
                  <a:cubicBezTo>
                    <a:pt x="1" y="2726"/>
                    <a:pt x="1139" y="3515"/>
                    <a:pt x="2535" y="3515"/>
                  </a:cubicBezTo>
                  <a:cubicBezTo>
                    <a:pt x="3943" y="3515"/>
                    <a:pt x="5081" y="2726"/>
                    <a:pt x="5081" y="1757"/>
                  </a:cubicBezTo>
                  <a:cubicBezTo>
                    <a:pt x="5081" y="789"/>
                    <a:pt x="3943" y="0"/>
                    <a:pt x="2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10776351" y="2002092"/>
              <a:ext cx="509383" cy="352379"/>
            </a:xfrm>
            <a:custGeom>
              <a:rect b="b" l="l" r="r" t="t"/>
              <a:pathLst>
                <a:path extrusionOk="0" fill="none" h="3515" w="5081">
                  <a:moveTo>
                    <a:pt x="5081" y="1757"/>
                  </a:moveTo>
                  <a:cubicBezTo>
                    <a:pt x="5081" y="2726"/>
                    <a:pt x="3943" y="3515"/>
                    <a:pt x="2535" y="3515"/>
                  </a:cubicBezTo>
                  <a:cubicBezTo>
                    <a:pt x="1139" y="3515"/>
                    <a:pt x="1" y="2726"/>
                    <a:pt x="1" y="1757"/>
                  </a:cubicBezTo>
                  <a:cubicBezTo>
                    <a:pt x="1" y="789"/>
                    <a:pt x="1139" y="0"/>
                    <a:pt x="2535" y="0"/>
                  </a:cubicBezTo>
                  <a:cubicBezTo>
                    <a:pt x="3943" y="0"/>
                    <a:pt x="5081" y="789"/>
                    <a:pt x="5081" y="1757"/>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11032689" y="2355460"/>
              <a:ext cx="100" cy="82506"/>
            </a:xfrm>
            <a:custGeom>
              <a:rect b="b" l="l" r="r" t="t"/>
              <a:pathLst>
                <a:path extrusionOk="0" fill="none" h="823" w="1">
                  <a:moveTo>
                    <a:pt x="1" y="823"/>
                  </a:moveTo>
                  <a:cubicBezTo>
                    <a:pt x="1" y="800"/>
                    <a:pt x="1" y="778"/>
                    <a:pt x="1" y="767"/>
                  </a:cubicBez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11088027" y="2350949"/>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11139956" y="2338519"/>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11188577" y="2319372"/>
              <a:ext cx="100" cy="81403"/>
            </a:xfrm>
            <a:custGeom>
              <a:rect b="b" l="l" r="r" t="t"/>
              <a:pathLst>
                <a:path extrusionOk="0" fill="none" h="812" w="1">
                  <a:moveTo>
                    <a:pt x="0" y="811"/>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11230281" y="2291102"/>
              <a:ext cx="100" cy="82506"/>
            </a:xfrm>
            <a:custGeom>
              <a:rect b="b" l="l" r="r" t="t"/>
              <a:pathLst>
                <a:path extrusionOk="0" fill="none" h="823" w="1">
                  <a:moveTo>
                    <a:pt x="1" y="823"/>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11267574" y="2244788"/>
              <a:ext cx="100" cy="82606"/>
            </a:xfrm>
            <a:custGeom>
              <a:rect b="b" l="l" r="r" t="t"/>
              <a:pathLst>
                <a:path extrusionOk="0" fill="none" h="824" w="1">
                  <a:moveTo>
                    <a:pt x="0" y="82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10976248" y="2350949"/>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10923216" y="2338519"/>
              <a:ext cx="100" cy="81403"/>
            </a:xfrm>
            <a:custGeom>
              <a:rect b="b" l="l" r="r" t="t"/>
              <a:pathLst>
                <a:path extrusionOk="0" fill="none" h="812" w="1">
                  <a:moveTo>
                    <a:pt x="0" y="812"/>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10874595" y="2319372"/>
              <a:ext cx="100" cy="81403"/>
            </a:xfrm>
            <a:custGeom>
              <a:rect b="b" l="l" r="r" t="t"/>
              <a:pathLst>
                <a:path extrusionOk="0" fill="none" h="812" w="1">
                  <a:moveTo>
                    <a:pt x="1" y="811"/>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10833994" y="2291102"/>
              <a:ext cx="100" cy="82506"/>
            </a:xfrm>
            <a:custGeom>
              <a:rect b="b" l="l" r="r" t="t"/>
              <a:pathLst>
                <a:path extrusionOk="0" fill="none" h="823" w="1">
                  <a:moveTo>
                    <a:pt x="0" y="82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10795599" y="2244788"/>
              <a:ext cx="100" cy="82606"/>
            </a:xfrm>
            <a:custGeom>
              <a:rect b="b" l="l" r="r" t="t"/>
              <a:pathLst>
                <a:path extrusionOk="0" fill="none" h="824" w="1">
                  <a:moveTo>
                    <a:pt x="0" y="82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10833994" y="2041589"/>
              <a:ext cx="394193" cy="273382"/>
            </a:xfrm>
            <a:custGeom>
              <a:rect b="b" l="l" r="r" t="t"/>
              <a:pathLst>
                <a:path extrusionOk="0" h="2727" w="3932">
                  <a:moveTo>
                    <a:pt x="1960" y="1"/>
                  </a:moveTo>
                  <a:cubicBezTo>
                    <a:pt x="879" y="1"/>
                    <a:pt x="0" y="609"/>
                    <a:pt x="0" y="1363"/>
                  </a:cubicBezTo>
                  <a:cubicBezTo>
                    <a:pt x="0" y="2118"/>
                    <a:pt x="879" y="2726"/>
                    <a:pt x="1960" y="2726"/>
                  </a:cubicBezTo>
                  <a:cubicBezTo>
                    <a:pt x="3053" y="2726"/>
                    <a:pt x="3931" y="2118"/>
                    <a:pt x="3931" y="1363"/>
                  </a:cubicBezTo>
                  <a:cubicBezTo>
                    <a:pt x="3931" y="609"/>
                    <a:pt x="3053" y="1"/>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10833994" y="2041589"/>
              <a:ext cx="394193" cy="273382"/>
            </a:xfrm>
            <a:custGeom>
              <a:rect b="b" l="l" r="r" t="t"/>
              <a:pathLst>
                <a:path extrusionOk="0" fill="none" h="2727" w="3932">
                  <a:moveTo>
                    <a:pt x="3931" y="1363"/>
                  </a:moveTo>
                  <a:cubicBezTo>
                    <a:pt x="3931" y="2118"/>
                    <a:pt x="3053" y="2726"/>
                    <a:pt x="1960" y="2726"/>
                  </a:cubicBezTo>
                  <a:cubicBezTo>
                    <a:pt x="879" y="2726"/>
                    <a:pt x="0" y="2118"/>
                    <a:pt x="0" y="1363"/>
                  </a:cubicBezTo>
                  <a:cubicBezTo>
                    <a:pt x="0" y="609"/>
                    <a:pt x="879" y="1"/>
                    <a:pt x="1960" y="1"/>
                  </a:cubicBezTo>
                  <a:cubicBezTo>
                    <a:pt x="3053" y="1"/>
                    <a:pt x="3931" y="609"/>
                    <a:pt x="3931" y="136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10887026" y="2101436"/>
              <a:ext cx="288025" cy="153683"/>
            </a:xfrm>
            <a:custGeom>
              <a:rect b="b" l="l" r="r" t="t"/>
              <a:pathLst>
                <a:path extrusionOk="0" h="1533" w="2873">
                  <a:moveTo>
                    <a:pt x="282" y="1"/>
                  </a:moveTo>
                  <a:lnTo>
                    <a:pt x="57" y="102"/>
                  </a:lnTo>
                  <a:lnTo>
                    <a:pt x="226" y="192"/>
                  </a:lnTo>
                  <a:cubicBezTo>
                    <a:pt x="80" y="282"/>
                    <a:pt x="1" y="361"/>
                    <a:pt x="12" y="451"/>
                  </a:cubicBezTo>
                  <a:cubicBezTo>
                    <a:pt x="12" y="541"/>
                    <a:pt x="102" y="620"/>
                    <a:pt x="260" y="710"/>
                  </a:cubicBezTo>
                  <a:cubicBezTo>
                    <a:pt x="372" y="778"/>
                    <a:pt x="496" y="823"/>
                    <a:pt x="620" y="857"/>
                  </a:cubicBezTo>
                  <a:cubicBezTo>
                    <a:pt x="755" y="890"/>
                    <a:pt x="868" y="913"/>
                    <a:pt x="969" y="913"/>
                  </a:cubicBezTo>
                  <a:lnTo>
                    <a:pt x="1521" y="913"/>
                  </a:lnTo>
                  <a:cubicBezTo>
                    <a:pt x="1564" y="910"/>
                    <a:pt x="1603" y="908"/>
                    <a:pt x="1638" y="908"/>
                  </a:cubicBezTo>
                  <a:cubicBezTo>
                    <a:pt x="1736" y="908"/>
                    <a:pt x="1810" y="919"/>
                    <a:pt x="1859" y="935"/>
                  </a:cubicBezTo>
                  <a:cubicBezTo>
                    <a:pt x="1927" y="958"/>
                    <a:pt x="2017" y="1003"/>
                    <a:pt x="2141" y="1071"/>
                  </a:cubicBezTo>
                  <a:cubicBezTo>
                    <a:pt x="2197" y="1093"/>
                    <a:pt x="2220" y="1127"/>
                    <a:pt x="2231" y="1138"/>
                  </a:cubicBezTo>
                  <a:cubicBezTo>
                    <a:pt x="2231" y="1161"/>
                    <a:pt x="2220" y="1183"/>
                    <a:pt x="2186" y="1194"/>
                  </a:cubicBezTo>
                  <a:cubicBezTo>
                    <a:pt x="2166" y="1201"/>
                    <a:pt x="2143" y="1207"/>
                    <a:pt x="2118" y="1207"/>
                  </a:cubicBezTo>
                  <a:cubicBezTo>
                    <a:pt x="2100" y="1207"/>
                    <a:pt x="2081" y="1204"/>
                    <a:pt x="2062" y="1194"/>
                  </a:cubicBezTo>
                  <a:cubicBezTo>
                    <a:pt x="2017" y="1183"/>
                    <a:pt x="1916" y="1138"/>
                    <a:pt x="1769" y="1048"/>
                  </a:cubicBezTo>
                  <a:lnTo>
                    <a:pt x="1634" y="980"/>
                  </a:lnTo>
                  <a:lnTo>
                    <a:pt x="1127" y="1194"/>
                  </a:lnTo>
                  <a:lnTo>
                    <a:pt x="1228" y="1251"/>
                  </a:lnTo>
                  <a:cubicBezTo>
                    <a:pt x="1476" y="1386"/>
                    <a:pt x="1690" y="1454"/>
                    <a:pt x="1893" y="1465"/>
                  </a:cubicBezTo>
                  <a:cubicBezTo>
                    <a:pt x="1939" y="1467"/>
                    <a:pt x="1983" y="1469"/>
                    <a:pt x="2026" y="1469"/>
                  </a:cubicBezTo>
                  <a:cubicBezTo>
                    <a:pt x="2175" y="1469"/>
                    <a:pt x="2309" y="1452"/>
                    <a:pt x="2422" y="1408"/>
                  </a:cubicBezTo>
                  <a:lnTo>
                    <a:pt x="2636" y="1532"/>
                  </a:lnTo>
                  <a:lnTo>
                    <a:pt x="2873" y="1431"/>
                  </a:lnTo>
                  <a:lnTo>
                    <a:pt x="2659" y="1318"/>
                  </a:lnTo>
                  <a:cubicBezTo>
                    <a:pt x="2817" y="1228"/>
                    <a:pt x="2873" y="1138"/>
                    <a:pt x="2850" y="1048"/>
                  </a:cubicBezTo>
                  <a:cubicBezTo>
                    <a:pt x="2828" y="947"/>
                    <a:pt x="2726" y="845"/>
                    <a:pt x="2524" y="733"/>
                  </a:cubicBezTo>
                  <a:cubicBezTo>
                    <a:pt x="2411" y="665"/>
                    <a:pt x="2287" y="620"/>
                    <a:pt x="2175" y="586"/>
                  </a:cubicBezTo>
                  <a:cubicBezTo>
                    <a:pt x="2062" y="552"/>
                    <a:pt x="1961" y="541"/>
                    <a:pt x="1870" y="530"/>
                  </a:cubicBezTo>
                  <a:cubicBezTo>
                    <a:pt x="1780" y="530"/>
                    <a:pt x="1623" y="530"/>
                    <a:pt x="1409" y="541"/>
                  </a:cubicBezTo>
                  <a:lnTo>
                    <a:pt x="936" y="541"/>
                  </a:lnTo>
                  <a:cubicBezTo>
                    <a:pt x="868" y="530"/>
                    <a:pt x="789" y="507"/>
                    <a:pt x="710" y="462"/>
                  </a:cubicBezTo>
                  <a:cubicBezTo>
                    <a:pt x="654" y="429"/>
                    <a:pt x="620" y="406"/>
                    <a:pt x="620" y="383"/>
                  </a:cubicBezTo>
                  <a:cubicBezTo>
                    <a:pt x="609" y="361"/>
                    <a:pt x="620" y="350"/>
                    <a:pt x="643" y="338"/>
                  </a:cubicBezTo>
                  <a:cubicBezTo>
                    <a:pt x="669" y="325"/>
                    <a:pt x="696" y="320"/>
                    <a:pt x="720" y="320"/>
                  </a:cubicBezTo>
                  <a:cubicBezTo>
                    <a:pt x="737" y="320"/>
                    <a:pt x="753" y="323"/>
                    <a:pt x="767" y="327"/>
                  </a:cubicBezTo>
                  <a:cubicBezTo>
                    <a:pt x="812" y="338"/>
                    <a:pt x="879" y="372"/>
                    <a:pt x="969" y="429"/>
                  </a:cubicBezTo>
                  <a:lnTo>
                    <a:pt x="1060" y="474"/>
                  </a:lnTo>
                  <a:lnTo>
                    <a:pt x="1578" y="271"/>
                  </a:lnTo>
                  <a:cubicBezTo>
                    <a:pt x="1533" y="237"/>
                    <a:pt x="1499" y="215"/>
                    <a:pt x="1476" y="203"/>
                  </a:cubicBezTo>
                  <a:cubicBezTo>
                    <a:pt x="1319" y="113"/>
                    <a:pt x="1150" y="68"/>
                    <a:pt x="981" y="46"/>
                  </a:cubicBezTo>
                  <a:cubicBezTo>
                    <a:pt x="937" y="40"/>
                    <a:pt x="893" y="37"/>
                    <a:pt x="850" y="37"/>
                  </a:cubicBezTo>
                  <a:cubicBezTo>
                    <a:pt x="724" y="37"/>
                    <a:pt x="596" y="60"/>
                    <a:pt x="463" y="102"/>
                  </a:cubicBezTo>
                  <a:lnTo>
                    <a:pt x="2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10887026" y="2101436"/>
              <a:ext cx="288025" cy="153683"/>
            </a:xfrm>
            <a:custGeom>
              <a:rect b="b" l="l" r="r" t="t"/>
              <a:pathLst>
                <a:path extrusionOk="0" fill="none" h="1533" w="2873">
                  <a:moveTo>
                    <a:pt x="1578" y="271"/>
                  </a:moveTo>
                  <a:lnTo>
                    <a:pt x="1060" y="474"/>
                  </a:lnTo>
                  <a:lnTo>
                    <a:pt x="969" y="429"/>
                  </a:lnTo>
                  <a:cubicBezTo>
                    <a:pt x="879" y="372"/>
                    <a:pt x="812" y="338"/>
                    <a:pt x="767" y="327"/>
                  </a:cubicBezTo>
                  <a:cubicBezTo>
                    <a:pt x="733" y="316"/>
                    <a:pt x="688" y="316"/>
                    <a:pt x="643" y="338"/>
                  </a:cubicBezTo>
                  <a:cubicBezTo>
                    <a:pt x="620" y="350"/>
                    <a:pt x="609" y="361"/>
                    <a:pt x="620" y="383"/>
                  </a:cubicBezTo>
                  <a:cubicBezTo>
                    <a:pt x="620" y="406"/>
                    <a:pt x="654" y="429"/>
                    <a:pt x="710" y="462"/>
                  </a:cubicBezTo>
                  <a:cubicBezTo>
                    <a:pt x="789" y="507"/>
                    <a:pt x="868" y="530"/>
                    <a:pt x="936" y="541"/>
                  </a:cubicBezTo>
                  <a:cubicBezTo>
                    <a:pt x="1003" y="541"/>
                    <a:pt x="1161" y="541"/>
                    <a:pt x="1409" y="541"/>
                  </a:cubicBezTo>
                  <a:cubicBezTo>
                    <a:pt x="1623" y="530"/>
                    <a:pt x="1780" y="530"/>
                    <a:pt x="1870" y="530"/>
                  </a:cubicBezTo>
                  <a:cubicBezTo>
                    <a:pt x="1961" y="541"/>
                    <a:pt x="2062" y="552"/>
                    <a:pt x="2175" y="586"/>
                  </a:cubicBezTo>
                  <a:cubicBezTo>
                    <a:pt x="2287" y="620"/>
                    <a:pt x="2411" y="665"/>
                    <a:pt x="2524" y="733"/>
                  </a:cubicBezTo>
                  <a:cubicBezTo>
                    <a:pt x="2726" y="845"/>
                    <a:pt x="2828" y="947"/>
                    <a:pt x="2850" y="1048"/>
                  </a:cubicBezTo>
                  <a:cubicBezTo>
                    <a:pt x="2873" y="1138"/>
                    <a:pt x="2817" y="1228"/>
                    <a:pt x="2659" y="1318"/>
                  </a:cubicBezTo>
                  <a:lnTo>
                    <a:pt x="2873" y="1431"/>
                  </a:lnTo>
                  <a:lnTo>
                    <a:pt x="2636" y="1532"/>
                  </a:lnTo>
                  <a:lnTo>
                    <a:pt x="2422" y="1408"/>
                  </a:lnTo>
                  <a:cubicBezTo>
                    <a:pt x="2276" y="1465"/>
                    <a:pt x="2096" y="1476"/>
                    <a:pt x="1893" y="1465"/>
                  </a:cubicBezTo>
                  <a:cubicBezTo>
                    <a:pt x="1690" y="1454"/>
                    <a:pt x="1476" y="1386"/>
                    <a:pt x="1228" y="1251"/>
                  </a:cubicBezTo>
                  <a:lnTo>
                    <a:pt x="1127" y="1194"/>
                  </a:lnTo>
                  <a:lnTo>
                    <a:pt x="1634" y="980"/>
                  </a:lnTo>
                  <a:lnTo>
                    <a:pt x="1769" y="1048"/>
                  </a:lnTo>
                  <a:cubicBezTo>
                    <a:pt x="1916" y="1138"/>
                    <a:pt x="2017" y="1183"/>
                    <a:pt x="2062" y="1194"/>
                  </a:cubicBezTo>
                  <a:cubicBezTo>
                    <a:pt x="2107" y="1217"/>
                    <a:pt x="2152" y="1206"/>
                    <a:pt x="2186" y="1194"/>
                  </a:cubicBezTo>
                  <a:cubicBezTo>
                    <a:pt x="2220" y="1183"/>
                    <a:pt x="2231" y="1161"/>
                    <a:pt x="2231" y="1138"/>
                  </a:cubicBezTo>
                  <a:cubicBezTo>
                    <a:pt x="2220" y="1127"/>
                    <a:pt x="2197" y="1093"/>
                    <a:pt x="2141" y="1071"/>
                  </a:cubicBezTo>
                  <a:cubicBezTo>
                    <a:pt x="2017" y="1003"/>
                    <a:pt x="1927" y="958"/>
                    <a:pt x="1859" y="935"/>
                  </a:cubicBezTo>
                  <a:cubicBezTo>
                    <a:pt x="1792" y="913"/>
                    <a:pt x="1679" y="902"/>
                    <a:pt x="1521" y="913"/>
                  </a:cubicBezTo>
                  <a:cubicBezTo>
                    <a:pt x="1262" y="913"/>
                    <a:pt x="1082" y="913"/>
                    <a:pt x="969" y="913"/>
                  </a:cubicBezTo>
                  <a:cubicBezTo>
                    <a:pt x="868" y="913"/>
                    <a:pt x="755" y="890"/>
                    <a:pt x="620" y="857"/>
                  </a:cubicBezTo>
                  <a:cubicBezTo>
                    <a:pt x="496" y="823"/>
                    <a:pt x="372" y="778"/>
                    <a:pt x="260" y="710"/>
                  </a:cubicBezTo>
                  <a:cubicBezTo>
                    <a:pt x="102" y="620"/>
                    <a:pt x="12" y="541"/>
                    <a:pt x="12" y="451"/>
                  </a:cubicBezTo>
                  <a:cubicBezTo>
                    <a:pt x="1" y="361"/>
                    <a:pt x="80" y="282"/>
                    <a:pt x="226" y="192"/>
                  </a:cubicBezTo>
                  <a:lnTo>
                    <a:pt x="57" y="102"/>
                  </a:lnTo>
                  <a:lnTo>
                    <a:pt x="282" y="1"/>
                  </a:lnTo>
                  <a:lnTo>
                    <a:pt x="463" y="102"/>
                  </a:lnTo>
                  <a:cubicBezTo>
                    <a:pt x="643" y="46"/>
                    <a:pt x="812" y="23"/>
                    <a:pt x="981" y="46"/>
                  </a:cubicBezTo>
                  <a:cubicBezTo>
                    <a:pt x="1150" y="68"/>
                    <a:pt x="1319" y="113"/>
                    <a:pt x="1476" y="203"/>
                  </a:cubicBezTo>
                  <a:cubicBezTo>
                    <a:pt x="1499" y="215"/>
                    <a:pt x="1533" y="237"/>
                    <a:pt x="1578" y="271"/>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10776351" y="1935428"/>
              <a:ext cx="509383" cy="353582"/>
            </a:xfrm>
            <a:custGeom>
              <a:rect b="b" l="l" r="r" t="t"/>
              <a:pathLst>
                <a:path extrusionOk="0" h="3527" w="5081">
                  <a:moveTo>
                    <a:pt x="2546" y="1"/>
                  </a:moveTo>
                  <a:cubicBezTo>
                    <a:pt x="1578" y="1"/>
                    <a:pt x="733" y="384"/>
                    <a:pt x="305" y="936"/>
                  </a:cubicBezTo>
                  <a:lnTo>
                    <a:pt x="12" y="936"/>
                  </a:lnTo>
                  <a:lnTo>
                    <a:pt x="1" y="1690"/>
                  </a:lnTo>
                  <a:cubicBezTo>
                    <a:pt x="1" y="1713"/>
                    <a:pt x="1" y="1735"/>
                    <a:pt x="1" y="1769"/>
                  </a:cubicBezTo>
                  <a:cubicBezTo>
                    <a:pt x="1" y="2738"/>
                    <a:pt x="1139" y="3526"/>
                    <a:pt x="2546" y="3526"/>
                  </a:cubicBezTo>
                  <a:cubicBezTo>
                    <a:pt x="3943" y="3526"/>
                    <a:pt x="5081" y="2738"/>
                    <a:pt x="5081" y="1769"/>
                  </a:cubicBezTo>
                  <a:lnTo>
                    <a:pt x="5081" y="936"/>
                  </a:lnTo>
                  <a:lnTo>
                    <a:pt x="4777" y="936"/>
                  </a:lnTo>
                  <a:cubicBezTo>
                    <a:pt x="4349" y="384"/>
                    <a:pt x="3504" y="1"/>
                    <a:pt x="2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10776351" y="1935428"/>
              <a:ext cx="509383" cy="353582"/>
            </a:xfrm>
            <a:custGeom>
              <a:rect b="b" l="l" r="r" t="t"/>
              <a:pathLst>
                <a:path extrusionOk="0" h="3527" w="5081">
                  <a:moveTo>
                    <a:pt x="2535" y="1"/>
                  </a:moveTo>
                  <a:cubicBezTo>
                    <a:pt x="1139" y="1"/>
                    <a:pt x="1" y="789"/>
                    <a:pt x="1" y="1758"/>
                  </a:cubicBezTo>
                  <a:cubicBezTo>
                    <a:pt x="1" y="2738"/>
                    <a:pt x="1139" y="3526"/>
                    <a:pt x="2535" y="3526"/>
                  </a:cubicBezTo>
                  <a:cubicBezTo>
                    <a:pt x="3943" y="3526"/>
                    <a:pt x="5081" y="2738"/>
                    <a:pt x="5081" y="1758"/>
                  </a:cubicBezTo>
                  <a:cubicBezTo>
                    <a:pt x="5081" y="789"/>
                    <a:pt x="3943" y="1"/>
                    <a:pt x="2535"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10776351" y="1935428"/>
              <a:ext cx="509383" cy="353582"/>
            </a:xfrm>
            <a:custGeom>
              <a:rect b="b" l="l" r="r" t="t"/>
              <a:pathLst>
                <a:path extrusionOk="0" fill="none" h="3527" w="5081">
                  <a:moveTo>
                    <a:pt x="4777" y="936"/>
                  </a:moveTo>
                  <a:cubicBezTo>
                    <a:pt x="4349" y="384"/>
                    <a:pt x="3504" y="1"/>
                    <a:pt x="2546" y="1"/>
                  </a:cubicBezTo>
                  <a:cubicBezTo>
                    <a:pt x="1578" y="1"/>
                    <a:pt x="733" y="384"/>
                    <a:pt x="305" y="936"/>
                  </a:cubicBezTo>
                  <a:lnTo>
                    <a:pt x="12" y="936"/>
                  </a:lnTo>
                  <a:lnTo>
                    <a:pt x="1" y="1690"/>
                  </a:lnTo>
                  <a:cubicBezTo>
                    <a:pt x="1" y="1713"/>
                    <a:pt x="1" y="1735"/>
                    <a:pt x="1" y="1769"/>
                  </a:cubicBezTo>
                  <a:cubicBezTo>
                    <a:pt x="1" y="2738"/>
                    <a:pt x="1139" y="3526"/>
                    <a:pt x="2546" y="3526"/>
                  </a:cubicBezTo>
                  <a:cubicBezTo>
                    <a:pt x="3943" y="3526"/>
                    <a:pt x="5081" y="2738"/>
                    <a:pt x="5081" y="1769"/>
                  </a:cubicBezTo>
                  <a:lnTo>
                    <a:pt x="5081" y="936"/>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10776351" y="1935428"/>
              <a:ext cx="509383" cy="353582"/>
            </a:xfrm>
            <a:custGeom>
              <a:rect b="b" l="l" r="r" t="t"/>
              <a:pathLst>
                <a:path extrusionOk="0" fill="none" h="3527" w="5081">
                  <a:moveTo>
                    <a:pt x="5081" y="1758"/>
                  </a:moveTo>
                  <a:cubicBezTo>
                    <a:pt x="5081" y="2738"/>
                    <a:pt x="3943" y="3526"/>
                    <a:pt x="2535" y="3526"/>
                  </a:cubicBezTo>
                  <a:cubicBezTo>
                    <a:pt x="1139" y="3526"/>
                    <a:pt x="1" y="2738"/>
                    <a:pt x="1" y="1758"/>
                  </a:cubicBezTo>
                  <a:cubicBezTo>
                    <a:pt x="1" y="789"/>
                    <a:pt x="1139" y="1"/>
                    <a:pt x="2535" y="1"/>
                  </a:cubicBezTo>
                  <a:cubicBezTo>
                    <a:pt x="3943" y="1"/>
                    <a:pt x="5081" y="789"/>
                    <a:pt x="5081" y="175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10776351" y="1851923"/>
              <a:ext cx="509383" cy="353481"/>
            </a:xfrm>
            <a:custGeom>
              <a:rect b="b" l="l" r="r" t="t"/>
              <a:pathLst>
                <a:path extrusionOk="0" h="3526" w="5081">
                  <a:moveTo>
                    <a:pt x="2535" y="0"/>
                  </a:moveTo>
                  <a:cubicBezTo>
                    <a:pt x="1139" y="0"/>
                    <a:pt x="1" y="789"/>
                    <a:pt x="1" y="1757"/>
                  </a:cubicBezTo>
                  <a:cubicBezTo>
                    <a:pt x="1" y="2737"/>
                    <a:pt x="1139" y="3526"/>
                    <a:pt x="2535" y="3526"/>
                  </a:cubicBezTo>
                  <a:cubicBezTo>
                    <a:pt x="3943" y="3526"/>
                    <a:pt x="5081" y="2737"/>
                    <a:pt x="5081" y="1757"/>
                  </a:cubicBezTo>
                  <a:cubicBezTo>
                    <a:pt x="5081" y="789"/>
                    <a:pt x="3943" y="0"/>
                    <a:pt x="2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10776351" y="1851923"/>
              <a:ext cx="509383" cy="353481"/>
            </a:xfrm>
            <a:custGeom>
              <a:rect b="b" l="l" r="r" t="t"/>
              <a:pathLst>
                <a:path extrusionOk="0" fill="none" h="3526" w="5081">
                  <a:moveTo>
                    <a:pt x="5081" y="1757"/>
                  </a:moveTo>
                  <a:cubicBezTo>
                    <a:pt x="5081" y="2737"/>
                    <a:pt x="3943" y="3526"/>
                    <a:pt x="2535" y="3526"/>
                  </a:cubicBezTo>
                  <a:cubicBezTo>
                    <a:pt x="1139" y="3526"/>
                    <a:pt x="1" y="2737"/>
                    <a:pt x="1" y="1757"/>
                  </a:cubicBezTo>
                  <a:cubicBezTo>
                    <a:pt x="1" y="789"/>
                    <a:pt x="1139" y="0"/>
                    <a:pt x="2535" y="0"/>
                  </a:cubicBezTo>
                  <a:cubicBezTo>
                    <a:pt x="3943" y="0"/>
                    <a:pt x="5081" y="789"/>
                    <a:pt x="5081" y="1757"/>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11032689" y="2205291"/>
              <a:ext cx="100" cy="82506"/>
            </a:xfrm>
            <a:custGeom>
              <a:rect b="b" l="l" r="r" t="t"/>
              <a:pathLst>
                <a:path extrusionOk="0" fill="none" h="823" w="1">
                  <a:moveTo>
                    <a:pt x="1" y="823"/>
                  </a:moveTo>
                  <a:cubicBezTo>
                    <a:pt x="1" y="812"/>
                    <a:pt x="1" y="789"/>
                    <a:pt x="1" y="767"/>
                  </a:cubicBez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11088027" y="2200780"/>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11139956" y="2189553"/>
              <a:ext cx="100" cy="81403"/>
            </a:xfrm>
            <a:custGeom>
              <a:rect b="b" l="l" r="r" t="t"/>
              <a:pathLst>
                <a:path extrusionOk="0" fill="none" h="812" w="1">
                  <a:moveTo>
                    <a:pt x="1" y="811"/>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11188577" y="2169203"/>
              <a:ext cx="100" cy="82506"/>
            </a:xfrm>
            <a:custGeom>
              <a:rect b="b" l="l" r="r" t="t"/>
              <a:pathLst>
                <a:path extrusionOk="0" fill="none" h="823" w="1">
                  <a:moveTo>
                    <a:pt x="0" y="82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11230281" y="2140933"/>
              <a:ext cx="100" cy="82506"/>
            </a:xfrm>
            <a:custGeom>
              <a:rect b="b" l="l" r="r" t="t"/>
              <a:pathLst>
                <a:path extrusionOk="0" fill="none" h="823" w="1">
                  <a:moveTo>
                    <a:pt x="1" y="823"/>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11267574" y="2095822"/>
              <a:ext cx="100" cy="81403"/>
            </a:xfrm>
            <a:custGeom>
              <a:rect b="b" l="l" r="r" t="t"/>
              <a:pathLst>
                <a:path extrusionOk="0" fill="none" h="812" w="1">
                  <a:moveTo>
                    <a:pt x="0" y="811"/>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10976248" y="2200780"/>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10923216" y="2189553"/>
              <a:ext cx="100" cy="81403"/>
            </a:xfrm>
            <a:custGeom>
              <a:rect b="b" l="l" r="r" t="t"/>
              <a:pathLst>
                <a:path extrusionOk="0" fill="none" h="812" w="1">
                  <a:moveTo>
                    <a:pt x="0" y="811"/>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10874595" y="2169203"/>
              <a:ext cx="100" cy="82506"/>
            </a:xfrm>
            <a:custGeom>
              <a:rect b="b" l="l" r="r" t="t"/>
              <a:pathLst>
                <a:path extrusionOk="0" fill="none" h="823" w="1">
                  <a:moveTo>
                    <a:pt x="1" y="823"/>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10833994" y="2140933"/>
              <a:ext cx="100" cy="82506"/>
            </a:xfrm>
            <a:custGeom>
              <a:rect b="b" l="l" r="r" t="t"/>
              <a:pathLst>
                <a:path extrusionOk="0" fill="none" h="823" w="1">
                  <a:moveTo>
                    <a:pt x="0" y="82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10795599" y="2095822"/>
              <a:ext cx="100" cy="81403"/>
            </a:xfrm>
            <a:custGeom>
              <a:rect b="b" l="l" r="r" t="t"/>
              <a:pathLst>
                <a:path extrusionOk="0" fill="none" h="812" w="1">
                  <a:moveTo>
                    <a:pt x="0" y="811"/>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10833994" y="1892523"/>
              <a:ext cx="394193" cy="272279"/>
            </a:xfrm>
            <a:custGeom>
              <a:rect b="b" l="l" r="r" t="t"/>
              <a:pathLst>
                <a:path extrusionOk="0" h="2716" w="3932">
                  <a:moveTo>
                    <a:pt x="1960" y="1"/>
                  </a:moveTo>
                  <a:cubicBezTo>
                    <a:pt x="879" y="1"/>
                    <a:pt x="0" y="609"/>
                    <a:pt x="0" y="1352"/>
                  </a:cubicBezTo>
                  <a:cubicBezTo>
                    <a:pt x="0" y="2107"/>
                    <a:pt x="879" y="2715"/>
                    <a:pt x="1960" y="2715"/>
                  </a:cubicBezTo>
                  <a:cubicBezTo>
                    <a:pt x="3053" y="2715"/>
                    <a:pt x="3931" y="2107"/>
                    <a:pt x="3931" y="1352"/>
                  </a:cubicBezTo>
                  <a:cubicBezTo>
                    <a:pt x="3931" y="609"/>
                    <a:pt x="3053" y="1"/>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10833994" y="1892523"/>
              <a:ext cx="394193" cy="272279"/>
            </a:xfrm>
            <a:custGeom>
              <a:rect b="b" l="l" r="r" t="t"/>
              <a:pathLst>
                <a:path extrusionOk="0" fill="none" h="2716" w="3932">
                  <a:moveTo>
                    <a:pt x="3931" y="1352"/>
                  </a:moveTo>
                  <a:cubicBezTo>
                    <a:pt x="3931" y="2107"/>
                    <a:pt x="3053" y="2715"/>
                    <a:pt x="1960" y="2715"/>
                  </a:cubicBezTo>
                  <a:cubicBezTo>
                    <a:pt x="879" y="2715"/>
                    <a:pt x="0" y="2107"/>
                    <a:pt x="0" y="1352"/>
                  </a:cubicBezTo>
                  <a:cubicBezTo>
                    <a:pt x="0" y="609"/>
                    <a:pt x="879" y="1"/>
                    <a:pt x="1960" y="1"/>
                  </a:cubicBezTo>
                  <a:cubicBezTo>
                    <a:pt x="3053" y="1"/>
                    <a:pt x="3931" y="609"/>
                    <a:pt x="3931" y="1352"/>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10887026" y="1952370"/>
              <a:ext cx="288025" cy="152581"/>
            </a:xfrm>
            <a:custGeom>
              <a:rect b="b" l="l" r="r" t="t"/>
              <a:pathLst>
                <a:path extrusionOk="0" h="1522" w="2873">
                  <a:moveTo>
                    <a:pt x="282" y="1"/>
                  </a:moveTo>
                  <a:lnTo>
                    <a:pt x="57" y="91"/>
                  </a:lnTo>
                  <a:lnTo>
                    <a:pt x="226" y="192"/>
                  </a:lnTo>
                  <a:cubicBezTo>
                    <a:pt x="80" y="271"/>
                    <a:pt x="1" y="361"/>
                    <a:pt x="12" y="440"/>
                  </a:cubicBezTo>
                  <a:cubicBezTo>
                    <a:pt x="12" y="530"/>
                    <a:pt x="102" y="620"/>
                    <a:pt x="260" y="710"/>
                  </a:cubicBezTo>
                  <a:cubicBezTo>
                    <a:pt x="372" y="778"/>
                    <a:pt x="496" y="823"/>
                    <a:pt x="620" y="857"/>
                  </a:cubicBezTo>
                  <a:cubicBezTo>
                    <a:pt x="755" y="891"/>
                    <a:pt x="868" y="902"/>
                    <a:pt x="969" y="913"/>
                  </a:cubicBezTo>
                  <a:cubicBezTo>
                    <a:pt x="1082" y="913"/>
                    <a:pt x="1262" y="913"/>
                    <a:pt x="1521" y="902"/>
                  </a:cubicBezTo>
                  <a:cubicBezTo>
                    <a:pt x="1679" y="902"/>
                    <a:pt x="1792" y="913"/>
                    <a:pt x="1859" y="936"/>
                  </a:cubicBezTo>
                  <a:cubicBezTo>
                    <a:pt x="1927" y="958"/>
                    <a:pt x="2017" y="1003"/>
                    <a:pt x="2141" y="1071"/>
                  </a:cubicBezTo>
                  <a:cubicBezTo>
                    <a:pt x="2197" y="1093"/>
                    <a:pt x="2220" y="1116"/>
                    <a:pt x="2231" y="1138"/>
                  </a:cubicBezTo>
                  <a:cubicBezTo>
                    <a:pt x="2231" y="1161"/>
                    <a:pt x="2220" y="1172"/>
                    <a:pt x="2186" y="1195"/>
                  </a:cubicBezTo>
                  <a:cubicBezTo>
                    <a:pt x="2169" y="1200"/>
                    <a:pt x="2149" y="1203"/>
                    <a:pt x="2128" y="1203"/>
                  </a:cubicBezTo>
                  <a:cubicBezTo>
                    <a:pt x="2107" y="1203"/>
                    <a:pt x="2084" y="1200"/>
                    <a:pt x="2062" y="1195"/>
                  </a:cubicBezTo>
                  <a:cubicBezTo>
                    <a:pt x="2017" y="1172"/>
                    <a:pt x="1916" y="1127"/>
                    <a:pt x="1769" y="1048"/>
                  </a:cubicBezTo>
                  <a:lnTo>
                    <a:pt x="1634" y="969"/>
                  </a:lnTo>
                  <a:lnTo>
                    <a:pt x="1127" y="1183"/>
                  </a:lnTo>
                  <a:lnTo>
                    <a:pt x="1228" y="1240"/>
                  </a:lnTo>
                  <a:cubicBezTo>
                    <a:pt x="1476" y="1375"/>
                    <a:pt x="1690" y="1454"/>
                    <a:pt x="1893" y="1465"/>
                  </a:cubicBezTo>
                  <a:cubicBezTo>
                    <a:pt x="1928" y="1467"/>
                    <a:pt x="1962" y="1468"/>
                    <a:pt x="1995" y="1468"/>
                  </a:cubicBezTo>
                  <a:cubicBezTo>
                    <a:pt x="2157" y="1468"/>
                    <a:pt x="2301" y="1446"/>
                    <a:pt x="2422" y="1409"/>
                  </a:cubicBezTo>
                  <a:lnTo>
                    <a:pt x="2636" y="1521"/>
                  </a:lnTo>
                  <a:lnTo>
                    <a:pt x="2873" y="1431"/>
                  </a:lnTo>
                  <a:lnTo>
                    <a:pt x="2659" y="1319"/>
                  </a:lnTo>
                  <a:cubicBezTo>
                    <a:pt x="2817" y="1228"/>
                    <a:pt x="2873" y="1138"/>
                    <a:pt x="2850" y="1037"/>
                  </a:cubicBezTo>
                  <a:cubicBezTo>
                    <a:pt x="2828" y="947"/>
                    <a:pt x="2726" y="834"/>
                    <a:pt x="2524" y="733"/>
                  </a:cubicBezTo>
                  <a:cubicBezTo>
                    <a:pt x="2411" y="665"/>
                    <a:pt x="2287" y="620"/>
                    <a:pt x="2175" y="586"/>
                  </a:cubicBezTo>
                  <a:cubicBezTo>
                    <a:pt x="2062" y="553"/>
                    <a:pt x="1961" y="530"/>
                    <a:pt x="1870" y="530"/>
                  </a:cubicBezTo>
                  <a:cubicBezTo>
                    <a:pt x="1840" y="526"/>
                    <a:pt x="1803" y="525"/>
                    <a:pt x="1758" y="525"/>
                  </a:cubicBezTo>
                  <a:cubicBezTo>
                    <a:pt x="1669" y="525"/>
                    <a:pt x="1551" y="530"/>
                    <a:pt x="1409" y="530"/>
                  </a:cubicBezTo>
                  <a:cubicBezTo>
                    <a:pt x="1285" y="536"/>
                    <a:pt x="1183" y="539"/>
                    <a:pt x="1105" y="539"/>
                  </a:cubicBezTo>
                  <a:cubicBezTo>
                    <a:pt x="1026" y="539"/>
                    <a:pt x="969" y="536"/>
                    <a:pt x="936" y="530"/>
                  </a:cubicBezTo>
                  <a:cubicBezTo>
                    <a:pt x="868" y="530"/>
                    <a:pt x="789" y="508"/>
                    <a:pt x="710" y="451"/>
                  </a:cubicBezTo>
                  <a:cubicBezTo>
                    <a:pt x="654" y="429"/>
                    <a:pt x="620" y="406"/>
                    <a:pt x="620" y="384"/>
                  </a:cubicBezTo>
                  <a:cubicBezTo>
                    <a:pt x="609" y="361"/>
                    <a:pt x="620" y="350"/>
                    <a:pt x="643" y="327"/>
                  </a:cubicBezTo>
                  <a:cubicBezTo>
                    <a:pt x="665" y="322"/>
                    <a:pt x="688" y="319"/>
                    <a:pt x="709" y="319"/>
                  </a:cubicBezTo>
                  <a:cubicBezTo>
                    <a:pt x="730" y="319"/>
                    <a:pt x="750" y="322"/>
                    <a:pt x="767" y="327"/>
                  </a:cubicBezTo>
                  <a:cubicBezTo>
                    <a:pt x="812" y="339"/>
                    <a:pt x="879" y="372"/>
                    <a:pt x="969" y="418"/>
                  </a:cubicBezTo>
                  <a:lnTo>
                    <a:pt x="1060" y="474"/>
                  </a:lnTo>
                  <a:lnTo>
                    <a:pt x="1578" y="260"/>
                  </a:lnTo>
                  <a:cubicBezTo>
                    <a:pt x="1533" y="237"/>
                    <a:pt x="1499" y="215"/>
                    <a:pt x="1476" y="204"/>
                  </a:cubicBezTo>
                  <a:cubicBezTo>
                    <a:pt x="1319" y="113"/>
                    <a:pt x="1150" y="57"/>
                    <a:pt x="981" y="46"/>
                  </a:cubicBezTo>
                  <a:cubicBezTo>
                    <a:pt x="927" y="39"/>
                    <a:pt x="874" y="35"/>
                    <a:pt x="820" y="35"/>
                  </a:cubicBezTo>
                  <a:cubicBezTo>
                    <a:pt x="704" y="35"/>
                    <a:pt x="586" y="52"/>
                    <a:pt x="463" y="91"/>
                  </a:cubicBezTo>
                  <a:lnTo>
                    <a:pt x="2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10887026" y="1952370"/>
              <a:ext cx="288025" cy="152581"/>
            </a:xfrm>
            <a:custGeom>
              <a:rect b="b" l="l" r="r" t="t"/>
              <a:pathLst>
                <a:path extrusionOk="0" fill="none" h="1522" w="2873">
                  <a:moveTo>
                    <a:pt x="1578" y="260"/>
                  </a:moveTo>
                  <a:lnTo>
                    <a:pt x="1060" y="474"/>
                  </a:lnTo>
                  <a:lnTo>
                    <a:pt x="969" y="418"/>
                  </a:lnTo>
                  <a:cubicBezTo>
                    <a:pt x="879" y="372"/>
                    <a:pt x="812" y="339"/>
                    <a:pt x="767" y="327"/>
                  </a:cubicBezTo>
                  <a:cubicBezTo>
                    <a:pt x="733" y="316"/>
                    <a:pt x="688" y="316"/>
                    <a:pt x="643" y="327"/>
                  </a:cubicBezTo>
                  <a:cubicBezTo>
                    <a:pt x="620" y="350"/>
                    <a:pt x="609" y="361"/>
                    <a:pt x="620" y="384"/>
                  </a:cubicBezTo>
                  <a:cubicBezTo>
                    <a:pt x="620" y="406"/>
                    <a:pt x="654" y="429"/>
                    <a:pt x="710" y="451"/>
                  </a:cubicBezTo>
                  <a:cubicBezTo>
                    <a:pt x="789" y="508"/>
                    <a:pt x="868" y="530"/>
                    <a:pt x="936" y="530"/>
                  </a:cubicBezTo>
                  <a:cubicBezTo>
                    <a:pt x="1003" y="541"/>
                    <a:pt x="1161" y="541"/>
                    <a:pt x="1409" y="530"/>
                  </a:cubicBezTo>
                  <a:cubicBezTo>
                    <a:pt x="1623" y="530"/>
                    <a:pt x="1780" y="519"/>
                    <a:pt x="1870" y="530"/>
                  </a:cubicBezTo>
                  <a:cubicBezTo>
                    <a:pt x="1961" y="530"/>
                    <a:pt x="2062" y="553"/>
                    <a:pt x="2175" y="586"/>
                  </a:cubicBezTo>
                  <a:cubicBezTo>
                    <a:pt x="2287" y="620"/>
                    <a:pt x="2411" y="665"/>
                    <a:pt x="2524" y="733"/>
                  </a:cubicBezTo>
                  <a:cubicBezTo>
                    <a:pt x="2726" y="834"/>
                    <a:pt x="2828" y="947"/>
                    <a:pt x="2850" y="1037"/>
                  </a:cubicBezTo>
                  <a:cubicBezTo>
                    <a:pt x="2873" y="1138"/>
                    <a:pt x="2817" y="1228"/>
                    <a:pt x="2659" y="1319"/>
                  </a:cubicBezTo>
                  <a:lnTo>
                    <a:pt x="2873" y="1431"/>
                  </a:lnTo>
                  <a:lnTo>
                    <a:pt x="2636" y="1521"/>
                  </a:lnTo>
                  <a:lnTo>
                    <a:pt x="2422" y="1409"/>
                  </a:lnTo>
                  <a:cubicBezTo>
                    <a:pt x="2276" y="1454"/>
                    <a:pt x="2096" y="1476"/>
                    <a:pt x="1893" y="1465"/>
                  </a:cubicBezTo>
                  <a:cubicBezTo>
                    <a:pt x="1690" y="1454"/>
                    <a:pt x="1476" y="1375"/>
                    <a:pt x="1228" y="1240"/>
                  </a:cubicBezTo>
                  <a:lnTo>
                    <a:pt x="1127" y="1183"/>
                  </a:lnTo>
                  <a:lnTo>
                    <a:pt x="1634" y="969"/>
                  </a:lnTo>
                  <a:lnTo>
                    <a:pt x="1769" y="1048"/>
                  </a:lnTo>
                  <a:cubicBezTo>
                    <a:pt x="1916" y="1127"/>
                    <a:pt x="2017" y="1172"/>
                    <a:pt x="2062" y="1195"/>
                  </a:cubicBezTo>
                  <a:cubicBezTo>
                    <a:pt x="2107" y="1206"/>
                    <a:pt x="2152" y="1206"/>
                    <a:pt x="2186" y="1195"/>
                  </a:cubicBezTo>
                  <a:cubicBezTo>
                    <a:pt x="2220" y="1172"/>
                    <a:pt x="2231" y="1161"/>
                    <a:pt x="2231" y="1138"/>
                  </a:cubicBezTo>
                  <a:cubicBezTo>
                    <a:pt x="2220" y="1116"/>
                    <a:pt x="2197" y="1093"/>
                    <a:pt x="2141" y="1071"/>
                  </a:cubicBezTo>
                  <a:cubicBezTo>
                    <a:pt x="2017" y="1003"/>
                    <a:pt x="1927" y="958"/>
                    <a:pt x="1859" y="936"/>
                  </a:cubicBezTo>
                  <a:cubicBezTo>
                    <a:pt x="1792" y="913"/>
                    <a:pt x="1679" y="902"/>
                    <a:pt x="1521" y="902"/>
                  </a:cubicBezTo>
                  <a:cubicBezTo>
                    <a:pt x="1262" y="913"/>
                    <a:pt x="1082" y="913"/>
                    <a:pt x="969" y="913"/>
                  </a:cubicBezTo>
                  <a:cubicBezTo>
                    <a:pt x="868" y="902"/>
                    <a:pt x="755" y="891"/>
                    <a:pt x="620" y="857"/>
                  </a:cubicBezTo>
                  <a:cubicBezTo>
                    <a:pt x="496" y="823"/>
                    <a:pt x="372" y="778"/>
                    <a:pt x="260" y="710"/>
                  </a:cubicBezTo>
                  <a:cubicBezTo>
                    <a:pt x="102" y="620"/>
                    <a:pt x="12" y="530"/>
                    <a:pt x="12" y="440"/>
                  </a:cubicBezTo>
                  <a:cubicBezTo>
                    <a:pt x="1" y="361"/>
                    <a:pt x="80" y="271"/>
                    <a:pt x="226" y="192"/>
                  </a:cubicBezTo>
                  <a:lnTo>
                    <a:pt x="57" y="91"/>
                  </a:lnTo>
                  <a:lnTo>
                    <a:pt x="282" y="1"/>
                  </a:lnTo>
                  <a:lnTo>
                    <a:pt x="463" y="91"/>
                  </a:lnTo>
                  <a:cubicBezTo>
                    <a:pt x="643" y="35"/>
                    <a:pt x="812" y="23"/>
                    <a:pt x="981" y="46"/>
                  </a:cubicBezTo>
                  <a:cubicBezTo>
                    <a:pt x="1150" y="57"/>
                    <a:pt x="1319" y="113"/>
                    <a:pt x="1476" y="204"/>
                  </a:cubicBezTo>
                  <a:cubicBezTo>
                    <a:pt x="1499" y="215"/>
                    <a:pt x="1533" y="237"/>
                    <a:pt x="1578" y="260"/>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a:off x="10776351" y="1786463"/>
              <a:ext cx="509383" cy="352379"/>
            </a:xfrm>
            <a:custGeom>
              <a:rect b="b" l="l" r="r" t="t"/>
              <a:pathLst>
                <a:path extrusionOk="0" h="3515" w="5081">
                  <a:moveTo>
                    <a:pt x="2546" y="0"/>
                  </a:moveTo>
                  <a:cubicBezTo>
                    <a:pt x="1578" y="0"/>
                    <a:pt x="733" y="372"/>
                    <a:pt x="305" y="924"/>
                  </a:cubicBezTo>
                  <a:lnTo>
                    <a:pt x="12" y="924"/>
                  </a:lnTo>
                  <a:lnTo>
                    <a:pt x="1" y="1678"/>
                  </a:lnTo>
                  <a:cubicBezTo>
                    <a:pt x="1" y="1712"/>
                    <a:pt x="1" y="1735"/>
                    <a:pt x="1" y="1757"/>
                  </a:cubicBezTo>
                  <a:cubicBezTo>
                    <a:pt x="1" y="2726"/>
                    <a:pt x="1139" y="3514"/>
                    <a:pt x="2546" y="3514"/>
                  </a:cubicBezTo>
                  <a:cubicBezTo>
                    <a:pt x="3943" y="3514"/>
                    <a:pt x="5081" y="2726"/>
                    <a:pt x="5081" y="1757"/>
                  </a:cubicBezTo>
                  <a:lnTo>
                    <a:pt x="5081" y="924"/>
                  </a:lnTo>
                  <a:lnTo>
                    <a:pt x="4777" y="924"/>
                  </a:lnTo>
                  <a:cubicBezTo>
                    <a:pt x="4349" y="372"/>
                    <a:pt x="3504" y="0"/>
                    <a:pt x="25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a:off x="10776351" y="1786463"/>
              <a:ext cx="509383" cy="352379"/>
            </a:xfrm>
            <a:custGeom>
              <a:rect b="b" l="l" r="r" t="t"/>
              <a:pathLst>
                <a:path extrusionOk="0" h="3515" w="5081">
                  <a:moveTo>
                    <a:pt x="2535" y="0"/>
                  </a:moveTo>
                  <a:cubicBezTo>
                    <a:pt x="1139" y="0"/>
                    <a:pt x="1" y="789"/>
                    <a:pt x="1" y="1757"/>
                  </a:cubicBezTo>
                  <a:cubicBezTo>
                    <a:pt x="1" y="2726"/>
                    <a:pt x="1139" y="3514"/>
                    <a:pt x="2535" y="3514"/>
                  </a:cubicBezTo>
                  <a:cubicBezTo>
                    <a:pt x="3943" y="3514"/>
                    <a:pt x="5081" y="2726"/>
                    <a:pt x="5081" y="1757"/>
                  </a:cubicBezTo>
                  <a:cubicBezTo>
                    <a:pt x="5081" y="789"/>
                    <a:pt x="3943" y="0"/>
                    <a:pt x="2535"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a:off x="10776351" y="1786463"/>
              <a:ext cx="509383" cy="352379"/>
            </a:xfrm>
            <a:custGeom>
              <a:rect b="b" l="l" r="r" t="t"/>
              <a:pathLst>
                <a:path extrusionOk="0" fill="none" h="3515" w="5081">
                  <a:moveTo>
                    <a:pt x="4777" y="924"/>
                  </a:moveTo>
                  <a:cubicBezTo>
                    <a:pt x="4349" y="372"/>
                    <a:pt x="3504" y="0"/>
                    <a:pt x="2546" y="0"/>
                  </a:cubicBezTo>
                  <a:cubicBezTo>
                    <a:pt x="1578" y="0"/>
                    <a:pt x="733" y="372"/>
                    <a:pt x="305" y="924"/>
                  </a:cubicBezTo>
                  <a:lnTo>
                    <a:pt x="12" y="924"/>
                  </a:lnTo>
                  <a:lnTo>
                    <a:pt x="1" y="1678"/>
                  </a:lnTo>
                  <a:cubicBezTo>
                    <a:pt x="1" y="1712"/>
                    <a:pt x="1" y="1735"/>
                    <a:pt x="1" y="1757"/>
                  </a:cubicBezTo>
                  <a:cubicBezTo>
                    <a:pt x="1" y="2726"/>
                    <a:pt x="1139" y="3514"/>
                    <a:pt x="2546" y="3514"/>
                  </a:cubicBezTo>
                  <a:cubicBezTo>
                    <a:pt x="3943" y="3514"/>
                    <a:pt x="5081" y="2726"/>
                    <a:pt x="5081" y="1757"/>
                  </a:cubicBezTo>
                  <a:lnTo>
                    <a:pt x="5081" y="924"/>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a:off x="10776351" y="1786463"/>
              <a:ext cx="509383" cy="352379"/>
            </a:xfrm>
            <a:custGeom>
              <a:rect b="b" l="l" r="r" t="t"/>
              <a:pathLst>
                <a:path extrusionOk="0" fill="none" h="3515" w="5081">
                  <a:moveTo>
                    <a:pt x="5081" y="1757"/>
                  </a:moveTo>
                  <a:cubicBezTo>
                    <a:pt x="5081" y="2726"/>
                    <a:pt x="3943" y="3514"/>
                    <a:pt x="2535" y="3514"/>
                  </a:cubicBezTo>
                  <a:cubicBezTo>
                    <a:pt x="1139" y="3514"/>
                    <a:pt x="1" y="2726"/>
                    <a:pt x="1" y="1757"/>
                  </a:cubicBezTo>
                  <a:cubicBezTo>
                    <a:pt x="1" y="789"/>
                    <a:pt x="1139" y="0"/>
                    <a:pt x="2535" y="0"/>
                  </a:cubicBezTo>
                  <a:cubicBezTo>
                    <a:pt x="3943" y="0"/>
                    <a:pt x="5081" y="789"/>
                    <a:pt x="5081" y="1757"/>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10776351" y="1702857"/>
              <a:ext cx="509383" cy="352379"/>
            </a:xfrm>
            <a:custGeom>
              <a:rect b="b" l="l" r="r" t="t"/>
              <a:pathLst>
                <a:path extrusionOk="0" h="3515" w="5081">
                  <a:moveTo>
                    <a:pt x="2535" y="1"/>
                  </a:moveTo>
                  <a:cubicBezTo>
                    <a:pt x="1139" y="1"/>
                    <a:pt x="1" y="789"/>
                    <a:pt x="1" y="1758"/>
                  </a:cubicBezTo>
                  <a:cubicBezTo>
                    <a:pt x="1" y="2726"/>
                    <a:pt x="1139" y="3515"/>
                    <a:pt x="2535" y="3515"/>
                  </a:cubicBezTo>
                  <a:cubicBezTo>
                    <a:pt x="3943" y="3515"/>
                    <a:pt x="5081" y="2726"/>
                    <a:pt x="5081" y="1758"/>
                  </a:cubicBezTo>
                  <a:cubicBezTo>
                    <a:pt x="5081" y="789"/>
                    <a:pt x="3943" y="1"/>
                    <a:pt x="25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6"/>
            <p:cNvSpPr/>
            <p:nvPr/>
          </p:nvSpPr>
          <p:spPr>
            <a:xfrm>
              <a:off x="10776351" y="1702857"/>
              <a:ext cx="509383" cy="352379"/>
            </a:xfrm>
            <a:custGeom>
              <a:rect b="b" l="l" r="r" t="t"/>
              <a:pathLst>
                <a:path extrusionOk="0" fill="none" h="3515" w="5081">
                  <a:moveTo>
                    <a:pt x="5081" y="1758"/>
                  </a:moveTo>
                  <a:cubicBezTo>
                    <a:pt x="5081" y="2726"/>
                    <a:pt x="3943" y="3515"/>
                    <a:pt x="2535" y="3515"/>
                  </a:cubicBezTo>
                  <a:cubicBezTo>
                    <a:pt x="1139" y="3515"/>
                    <a:pt x="1" y="2726"/>
                    <a:pt x="1" y="1758"/>
                  </a:cubicBezTo>
                  <a:cubicBezTo>
                    <a:pt x="1" y="789"/>
                    <a:pt x="1139" y="1"/>
                    <a:pt x="2535" y="1"/>
                  </a:cubicBezTo>
                  <a:cubicBezTo>
                    <a:pt x="3943" y="1"/>
                    <a:pt x="5081" y="789"/>
                    <a:pt x="5081" y="175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6"/>
            <p:cNvSpPr/>
            <p:nvPr/>
          </p:nvSpPr>
          <p:spPr>
            <a:xfrm>
              <a:off x="11032689" y="2056325"/>
              <a:ext cx="100" cy="82506"/>
            </a:xfrm>
            <a:custGeom>
              <a:rect b="b" l="l" r="r" t="t"/>
              <a:pathLst>
                <a:path extrusionOk="0" fill="none" h="823" w="1">
                  <a:moveTo>
                    <a:pt x="1" y="822"/>
                  </a:moveTo>
                  <a:cubicBezTo>
                    <a:pt x="1" y="800"/>
                    <a:pt x="1" y="777"/>
                    <a:pt x="1" y="766"/>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6"/>
            <p:cNvSpPr/>
            <p:nvPr/>
          </p:nvSpPr>
          <p:spPr>
            <a:xfrm>
              <a:off x="11088027" y="2051714"/>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a:off x="11139956" y="2039384"/>
              <a:ext cx="100" cy="82506"/>
            </a:xfrm>
            <a:custGeom>
              <a:rect b="b" l="l" r="r" t="t"/>
              <a:pathLst>
                <a:path extrusionOk="0" fill="none" h="823" w="1">
                  <a:moveTo>
                    <a:pt x="1" y="822"/>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11188577" y="2020136"/>
              <a:ext cx="100" cy="81403"/>
            </a:xfrm>
            <a:custGeom>
              <a:rect b="b" l="l" r="r" t="t"/>
              <a:pathLst>
                <a:path extrusionOk="0" fill="none" h="812" w="1">
                  <a:moveTo>
                    <a:pt x="0" y="812"/>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11230281" y="1991967"/>
              <a:ext cx="100" cy="82506"/>
            </a:xfrm>
            <a:custGeom>
              <a:rect b="b" l="l" r="r" t="t"/>
              <a:pathLst>
                <a:path extrusionOk="0" fill="none" h="823" w="1">
                  <a:moveTo>
                    <a:pt x="1" y="822"/>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6"/>
            <p:cNvSpPr/>
            <p:nvPr/>
          </p:nvSpPr>
          <p:spPr>
            <a:xfrm>
              <a:off x="11267574" y="1945654"/>
              <a:ext cx="100" cy="82506"/>
            </a:xfrm>
            <a:custGeom>
              <a:rect b="b" l="l" r="r" t="t"/>
              <a:pathLst>
                <a:path extrusionOk="0" fill="none" h="823" w="1">
                  <a:moveTo>
                    <a:pt x="0" y="822"/>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6"/>
            <p:cNvSpPr/>
            <p:nvPr/>
          </p:nvSpPr>
          <p:spPr>
            <a:xfrm>
              <a:off x="10976248" y="2051714"/>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10923216" y="2039384"/>
              <a:ext cx="100" cy="82506"/>
            </a:xfrm>
            <a:custGeom>
              <a:rect b="b" l="l" r="r" t="t"/>
              <a:pathLst>
                <a:path extrusionOk="0" fill="none" h="823" w="1">
                  <a:moveTo>
                    <a:pt x="0" y="822"/>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10874595" y="2020136"/>
              <a:ext cx="100" cy="81403"/>
            </a:xfrm>
            <a:custGeom>
              <a:rect b="b" l="l" r="r" t="t"/>
              <a:pathLst>
                <a:path extrusionOk="0" fill="none" h="812" w="1">
                  <a:moveTo>
                    <a:pt x="1" y="812"/>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10833994" y="1991967"/>
              <a:ext cx="100" cy="82506"/>
            </a:xfrm>
            <a:custGeom>
              <a:rect b="b" l="l" r="r" t="t"/>
              <a:pathLst>
                <a:path extrusionOk="0" fill="none" h="823" w="1">
                  <a:moveTo>
                    <a:pt x="0" y="822"/>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a:off x="10795599" y="1945654"/>
              <a:ext cx="100" cy="82506"/>
            </a:xfrm>
            <a:custGeom>
              <a:rect b="b" l="l" r="r" t="t"/>
              <a:pathLst>
                <a:path extrusionOk="0" fill="none" h="823" w="1">
                  <a:moveTo>
                    <a:pt x="0" y="822"/>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10833994" y="1742354"/>
              <a:ext cx="394193" cy="273382"/>
            </a:xfrm>
            <a:custGeom>
              <a:rect b="b" l="l" r="r" t="t"/>
              <a:pathLst>
                <a:path extrusionOk="0" h="2727" w="3932">
                  <a:moveTo>
                    <a:pt x="1960" y="1"/>
                  </a:moveTo>
                  <a:cubicBezTo>
                    <a:pt x="879" y="1"/>
                    <a:pt x="0" y="609"/>
                    <a:pt x="0" y="1364"/>
                  </a:cubicBezTo>
                  <a:cubicBezTo>
                    <a:pt x="0" y="2118"/>
                    <a:pt x="879" y="2727"/>
                    <a:pt x="1960" y="2727"/>
                  </a:cubicBezTo>
                  <a:cubicBezTo>
                    <a:pt x="3053" y="2727"/>
                    <a:pt x="3931" y="2118"/>
                    <a:pt x="3931" y="1364"/>
                  </a:cubicBezTo>
                  <a:cubicBezTo>
                    <a:pt x="3931" y="609"/>
                    <a:pt x="3053" y="1"/>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10833994" y="1742354"/>
              <a:ext cx="394193" cy="273382"/>
            </a:xfrm>
            <a:custGeom>
              <a:rect b="b" l="l" r="r" t="t"/>
              <a:pathLst>
                <a:path extrusionOk="0" fill="none" h="2727" w="3932">
                  <a:moveTo>
                    <a:pt x="3931" y="1364"/>
                  </a:moveTo>
                  <a:cubicBezTo>
                    <a:pt x="3931" y="2118"/>
                    <a:pt x="3053" y="2727"/>
                    <a:pt x="1960" y="2727"/>
                  </a:cubicBezTo>
                  <a:cubicBezTo>
                    <a:pt x="879" y="2727"/>
                    <a:pt x="0" y="2118"/>
                    <a:pt x="0" y="1364"/>
                  </a:cubicBezTo>
                  <a:cubicBezTo>
                    <a:pt x="0" y="609"/>
                    <a:pt x="879" y="1"/>
                    <a:pt x="1960" y="1"/>
                  </a:cubicBezTo>
                  <a:cubicBezTo>
                    <a:pt x="3053" y="1"/>
                    <a:pt x="3931" y="609"/>
                    <a:pt x="3931" y="136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10887026" y="1802201"/>
              <a:ext cx="288025" cy="153683"/>
            </a:xfrm>
            <a:custGeom>
              <a:rect b="b" l="l" r="r" t="t"/>
              <a:pathLst>
                <a:path extrusionOk="0" h="1533" w="2873">
                  <a:moveTo>
                    <a:pt x="282" y="1"/>
                  </a:moveTo>
                  <a:lnTo>
                    <a:pt x="57" y="102"/>
                  </a:lnTo>
                  <a:lnTo>
                    <a:pt x="226" y="192"/>
                  </a:lnTo>
                  <a:cubicBezTo>
                    <a:pt x="80" y="282"/>
                    <a:pt x="1" y="361"/>
                    <a:pt x="12" y="451"/>
                  </a:cubicBezTo>
                  <a:cubicBezTo>
                    <a:pt x="12" y="541"/>
                    <a:pt x="102" y="632"/>
                    <a:pt x="260" y="722"/>
                  </a:cubicBezTo>
                  <a:cubicBezTo>
                    <a:pt x="372" y="778"/>
                    <a:pt x="496" y="823"/>
                    <a:pt x="620" y="857"/>
                  </a:cubicBezTo>
                  <a:cubicBezTo>
                    <a:pt x="755" y="891"/>
                    <a:pt x="868" y="913"/>
                    <a:pt x="969" y="913"/>
                  </a:cubicBezTo>
                  <a:cubicBezTo>
                    <a:pt x="1007" y="917"/>
                    <a:pt x="1052" y="918"/>
                    <a:pt x="1105" y="918"/>
                  </a:cubicBezTo>
                  <a:cubicBezTo>
                    <a:pt x="1211" y="918"/>
                    <a:pt x="1349" y="913"/>
                    <a:pt x="1521" y="913"/>
                  </a:cubicBezTo>
                  <a:cubicBezTo>
                    <a:pt x="1564" y="910"/>
                    <a:pt x="1603" y="909"/>
                    <a:pt x="1638" y="909"/>
                  </a:cubicBezTo>
                  <a:cubicBezTo>
                    <a:pt x="1736" y="909"/>
                    <a:pt x="1810" y="919"/>
                    <a:pt x="1859" y="936"/>
                  </a:cubicBezTo>
                  <a:cubicBezTo>
                    <a:pt x="1927" y="958"/>
                    <a:pt x="2017" y="1003"/>
                    <a:pt x="2141" y="1071"/>
                  </a:cubicBezTo>
                  <a:cubicBezTo>
                    <a:pt x="2197" y="1105"/>
                    <a:pt x="2220" y="1127"/>
                    <a:pt x="2231" y="1138"/>
                  </a:cubicBezTo>
                  <a:cubicBezTo>
                    <a:pt x="2231" y="1161"/>
                    <a:pt x="2220" y="1183"/>
                    <a:pt x="2186" y="1195"/>
                  </a:cubicBezTo>
                  <a:cubicBezTo>
                    <a:pt x="2169" y="1206"/>
                    <a:pt x="2149" y="1212"/>
                    <a:pt x="2128" y="1212"/>
                  </a:cubicBezTo>
                  <a:cubicBezTo>
                    <a:pt x="2107" y="1212"/>
                    <a:pt x="2084" y="1206"/>
                    <a:pt x="2062" y="1195"/>
                  </a:cubicBezTo>
                  <a:cubicBezTo>
                    <a:pt x="2017" y="1183"/>
                    <a:pt x="1916" y="1138"/>
                    <a:pt x="1769" y="1048"/>
                  </a:cubicBezTo>
                  <a:lnTo>
                    <a:pt x="1634" y="981"/>
                  </a:lnTo>
                  <a:lnTo>
                    <a:pt x="1127" y="1195"/>
                  </a:lnTo>
                  <a:lnTo>
                    <a:pt x="1228" y="1251"/>
                  </a:lnTo>
                  <a:cubicBezTo>
                    <a:pt x="1476" y="1386"/>
                    <a:pt x="1690" y="1454"/>
                    <a:pt x="1893" y="1465"/>
                  </a:cubicBezTo>
                  <a:cubicBezTo>
                    <a:pt x="1941" y="1468"/>
                    <a:pt x="1987" y="1469"/>
                    <a:pt x="2033" y="1469"/>
                  </a:cubicBezTo>
                  <a:cubicBezTo>
                    <a:pt x="2179" y="1469"/>
                    <a:pt x="2311" y="1454"/>
                    <a:pt x="2422" y="1420"/>
                  </a:cubicBezTo>
                  <a:lnTo>
                    <a:pt x="2636" y="1533"/>
                  </a:lnTo>
                  <a:lnTo>
                    <a:pt x="2873" y="1431"/>
                  </a:lnTo>
                  <a:lnTo>
                    <a:pt x="2659" y="1319"/>
                  </a:lnTo>
                  <a:cubicBezTo>
                    <a:pt x="2817" y="1240"/>
                    <a:pt x="2873" y="1138"/>
                    <a:pt x="2850" y="1048"/>
                  </a:cubicBezTo>
                  <a:cubicBezTo>
                    <a:pt x="2828" y="947"/>
                    <a:pt x="2726" y="846"/>
                    <a:pt x="2524" y="733"/>
                  </a:cubicBezTo>
                  <a:cubicBezTo>
                    <a:pt x="2411" y="677"/>
                    <a:pt x="2287" y="620"/>
                    <a:pt x="2175" y="586"/>
                  </a:cubicBezTo>
                  <a:cubicBezTo>
                    <a:pt x="2062" y="564"/>
                    <a:pt x="1961" y="541"/>
                    <a:pt x="1870" y="530"/>
                  </a:cubicBezTo>
                  <a:cubicBezTo>
                    <a:pt x="1780" y="530"/>
                    <a:pt x="1623" y="530"/>
                    <a:pt x="1409" y="541"/>
                  </a:cubicBezTo>
                  <a:lnTo>
                    <a:pt x="936" y="541"/>
                  </a:lnTo>
                  <a:cubicBezTo>
                    <a:pt x="868" y="530"/>
                    <a:pt x="789" y="508"/>
                    <a:pt x="710" y="463"/>
                  </a:cubicBezTo>
                  <a:cubicBezTo>
                    <a:pt x="654" y="429"/>
                    <a:pt x="620" y="406"/>
                    <a:pt x="620" y="384"/>
                  </a:cubicBezTo>
                  <a:cubicBezTo>
                    <a:pt x="609" y="372"/>
                    <a:pt x="620" y="350"/>
                    <a:pt x="643" y="339"/>
                  </a:cubicBezTo>
                  <a:cubicBezTo>
                    <a:pt x="669" y="325"/>
                    <a:pt x="696" y="320"/>
                    <a:pt x="720" y="320"/>
                  </a:cubicBezTo>
                  <a:cubicBezTo>
                    <a:pt x="737" y="320"/>
                    <a:pt x="753" y="323"/>
                    <a:pt x="767" y="327"/>
                  </a:cubicBezTo>
                  <a:cubicBezTo>
                    <a:pt x="812" y="339"/>
                    <a:pt x="879" y="372"/>
                    <a:pt x="969" y="429"/>
                  </a:cubicBezTo>
                  <a:lnTo>
                    <a:pt x="1060" y="474"/>
                  </a:lnTo>
                  <a:lnTo>
                    <a:pt x="1578" y="271"/>
                  </a:lnTo>
                  <a:cubicBezTo>
                    <a:pt x="1533" y="237"/>
                    <a:pt x="1499" y="215"/>
                    <a:pt x="1476" y="204"/>
                  </a:cubicBezTo>
                  <a:cubicBezTo>
                    <a:pt x="1319" y="113"/>
                    <a:pt x="1150" y="68"/>
                    <a:pt x="981" y="46"/>
                  </a:cubicBezTo>
                  <a:cubicBezTo>
                    <a:pt x="937" y="40"/>
                    <a:pt x="893" y="37"/>
                    <a:pt x="850" y="37"/>
                  </a:cubicBezTo>
                  <a:cubicBezTo>
                    <a:pt x="724" y="37"/>
                    <a:pt x="596" y="60"/>
                    <a:pt x="463" y="102"/>
                  </a:cubicBezTo>
                  <a:lnTo>
                    <a:pt x="282" y="1"/>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10887026" y="1802201"/>
              <a:ext cx="288025" cy="153683"/>
            </a:xfrm>
            <a:custGeom>
              <a:rect b="b" l="l" r="r" t="t"/>
              <a:pathLst>
                <a:path extrusionOk="0" fill="none" h="1533" w="2873">
                  <a:moveTo>
                    <a:pt x="1578" y="271"/>
                  </a:moveTo>
                  <a:lnTo>
                    <a:pt x="1060" y="474"/>
                  </a:lnTo>
                  <a:lnTo>
                    <a:pt x="969" y="429"/>
                  </a:lnTo>
                  <a:cubicBezTo>
                    <a:pt x="879" y="372"/>
                    <a:pt x="812" y="339"/>
                    <a:pt x="767" y="327"/>
                  </a:cubicBezTo>
                  <a:cubicBezTo>
                    <a:pt x="733" y="316"/>
                    <a:pt x="688" y="316"/>
                    <a:pt x="643" y="339"/>
                  </a:cubicBezTo>
                  <a:cubicBezTo>
                    <a:pt x="620" y="350"/>
                    <a:pt x="609" y="372"/>
                    <a:pt x="620" y="384"/>
                  </a:cubicBezTo>
                  <a:cubicBezTo>
                    <a:pt x="620" y="406"/>
                    <a:pt x="654" y="429"/>
                    <a:pt x="710" y="463"/>
                  </a:cubicBezTo>
                  <a:cubicBezTo>
                    <a:pt x="789" y="508"/>
                    <a:pt x="868" y="530"/>
                    <a:pt x="936" y="541"/>
                  </a:cubicBezTo>
                  <a:cubicBezTo>
                    <a:pt x="1003" y="541"/>
                    <a:pt x="1161" y="541"/>
                    <a:pt x="1409" y="541"/>
                  </a:cubicBezTo>
                  <a:cubicBezTo>
                    <a:pt x="1623" y="530"/>
                    <a:pt x="1780" y="530"/>
                    <a:pt x="1870" y="530"/>
                  </a:cubicBezTo>
                  <a:cubicBezTo>
                    <a:pt x="1961" y="541"/>
                    <a:pt x="2062" y="564"/>
                    <a:pt x="2175" y="586"/>
                  </a:cubicBezTo>
                  <a:cubicBezTo>
                    <a:pt x="2287" y="620"/>
                    <a:pt x="2411" y="677"/>
                    <a:pt x="2524" y="733"/>
                  </a:cubicBezTo>
                  <a:cubicBezTo>
                    <a:pt x="2726" y="846"/>
                    <a:pt x="2828" y="947"/>
                    <a:pt x="2850" y="1048"/>
                  </a:cubicBezTo>
                  <a:cubicBezTo>
                    <a:pt x="2873" y="1138"/>
                    <a:pt x="2817" y="1240"/>
                    <a:pt x="2659" y="1319"/>
                  </a:cubicBezTo>
                  <a:lnTo>
                    <a:pt x="2873" y="1431"/>
                  </a:lnTo>
                  <a:lnTo>
                    <a:pt x="2636" y="1533"/>
                  </a:lnTo>
                  <a:lnTo>
                    <a:pt x="2422" y="1420"/>
                  </a:lnTo>
                  <a:cubicBezTo>
                    <a:pt x="2276" y="1465"/>
                    <a:pt x="2096" y="1476"/>
                    <a:pt x="1893" y="1465"/>
                  </a:cubicBezTo>
                  <a:cubicBezTo>
                    <a:pt x="1690" y="1454"/>
                    <a:pt x="1476" y="1386"/>
                    <a:pt x="1228" y="1251"/>
                  </a:cubicBezTo>
                  <a:lnTo>
                    <a:pt x="1127" y="1195"/>
                  </a:lnTo>
                  <a:lnTo>
                    <a:pt x="1634" y="981"/>
                  </a:lnTo>
                  <a:lnTo>
                    <a:pt x="1769" y="1048"/>
                  </a:lnTo>
                  <a:cubicBezTo>
                    <a:pt x="1916" y="1138"/>
                    <a:pt x="2017" y="1183"/>
                    <a:pt x="2062" y="1195"/>
                  </a:cubicBezTo>
                  <a:cubicBezTo>
                    <a:pt x="2107" y="1217"/>
                    <a:pt x="2152" y="1217"/>
                    <a:pt x="2186" y="1195"/>
                  </a:cubicBezTo>
                  <a:cubicBezTo>
                    <a:pt x="2220" y="1183"/>
                    <a:pt x="2231" y="1161"/>
                    <a:pt x="2231" y="1138"/>
                  </a:cubicBezTo>
                  <a:cubicBezTo>
                    <a:pt x="2220" y="1127"/>
                    <a:pt x="2197" y="1105"/>
                    <a:pt x="2141" y="1071"/>
                  </a:cubicBezTo>
                  <a:cubicBezTo>
                    <a:pt x="2017" y="1003"/>
                    <a:pt x="1927" y="958"/>
                    <a:pt x="1859" y="936"/>
                  </a:cubicBezTo>
                  <a:cubicBezTo>
                    <a:pt x="1792" y="913"/>
                    <a:pt x="1679" y="902"/>
                    <a:pt x="1521" y="913"/>
                  </a:cubicBezTo>
                  <a:cubicBezTo>
                    <a:pt x="1262" y="913"/>
                    <a:pt x="1082" y="924"/>
                    <a:pt x="969" y="913"/>
                  </a:cubicBezTo>
                  <a:cubicBezTo>
                    <a:pt x="868" y="913"/>
                    <a:pt x="755" y="891"/>
                    <a:pt x="620" y="857"/>
                  </a:cubicBezTo>
                  <a:cubicBezTo>
                    <a:pt x="496" y="823"/>
                    <a:pt x="372" y="778"/>
                    <a:pt x="260" y="722"/>
                  </a:cubicBezTo>
                  <a:cubicBezTo>
                    <a:pt x="102" y="632"/>
                    <a:pt x="12" y="541"/>
                    <a:pt x="12" y="451"/>
                  </a:cubicBezTo>
                  <a:cubicBezTo>
                    <a:pt x="1" y="361"/>
                    <a:pt x="80" y="282"/>
                    <a:pt x="226" y="192"/>
                  </a:cubicBezTo>
                  <a:lnTo>
                    <a:pt x="57" y="102"/>
                  </a:lnTo>
                  <a:lnTo>
                    <a:pt x="282" y="1"/>
                  </a:lnTo>
                  <a:lnTo>
                    <a:pt x="463" y="102"/>
                  </a:lnTo>
                  <a:cubicBezTo>
                    <a:pt x="643" y="46"/>
                    <a:pt x="812" y="23"/>
                    <a:pt x="981" y="46"/>
                  </a:cubicBezTo>
                  <a:cubicBezTo>
                    <a:pt x="1150" y="68"/>
                    <a:pt x="1319" y="113"/>
                    <a:pt x="1476" y="204"/>
                  </a:cubicBezTo>
                  <a:cubicBezTo>
                    <a:pt x="1499" y="215"/>
                    <a:pt x="1533" y="237"/>
                    <a:pt x="1578" y="271"/>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26"/>
          <p:cNvGrpSpPr/>
          <p:nvPr/>
        </p:nvGrpSpPr>
        <p:grpSpPr>
          <a:xfrm>
            <a:off x="7863914" y="2211278"/>
            <a:ext cx="1133720" cy="1133717"/>
            <a:chOff x="10173800" y="2018150"/>
            <a:chExt cx="1448103" cy="1448100"/>
          </a:xfrm>
        </p:grpSpPr>
        <p:sp>
          <p:nvSpPr>
            <p:cNvPr id="365" name="Google Shape;365;p26"/>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6"/>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26"/>
          <p:cNvGrpSpPr/>
          <p:nvPr/>
        </p:nvGrpSpPr>
        <p:grpSpPr>
          <a:xfrm>
            <a:off x="6181405" y="2106726"/>
            <a:ext cx="1539688" cy="1072140"/>
            <a:chOff x="8170979" y="5426997"/>
            <a:chExt cx="1655045" cy="1152467"/>
          </a:xfrm>
        </p:grpSpPr>
        <p:sp>
          <p:nvSpPr>
            <p:cNvPr id="368" name="Google Shape;368;p26"/>
            <p:cNvSpPr/>
            <p:nvPr/>
          </p:nvSpPr>
          <p:spPr>
            <a:xfrm>
              <a:off x="8517927" y="5709142"/>
              <a:ext cx="1305561" cy="870322"/>
            </a:xfrm>
            <a:custGeom>
              <a:rect b="b" l="l" r="r" t="t"/>
              <a:pathLst>
                <a:path extrusionOk="0" h="11106" w="16660">
                  <a:moveTo>
                    <a:pt x="6184" y="0"/>
                  </a:moveTo>
                  <a:lnTo>
                    <a:pt x="1" y="3751"/>
                  </a:lnTo>
                  <a:lnTo>
                    <a:pt x="12" y="3751"/>
                  </a:lnTo>
                  <a:lnTo>
                    <a:pt x="1" y="3762"/>
                  </a:lnTo>
                  <a:lnTo>
                    <a:pt x="12" y="4911"/>
                  </a:lnTo>
                  <a:lnTo>
                    <a:pt x="12" y="5125"/>
                  </a:lnTo>
                  <a:lnTo>
                    <a:pt x="10498" y="11106"/>
                  </a:lnTo>
                  <a:lnTo>
                    <a:pt x="10476" y="10892"/>
                  </a:lnTo>
                  <a:lnTo>
                    <a:pt x="10509" y="11106"/>
                  </a:lnTo>
                  <a:lnTo>
                    <a:pt x="10521" y="11095"/>
                  </a:lnTo>
                  <a:lnTo>
                    <a:pt x="10532" y="11095"/>
                  </a:lnTo>
                  <a:lnTo>
                    <a:pt x="16659" y="7400"/>
                  </a:lnTo>
                  <a:lnTo>
                    <a:pt x="16659" y="7153"/>
                  </a:lnTo>
                  <a:lnTo>
                    <a:pt x="16648" y="6004"/>
                  </a:lnTo>
                  <a:lnTo>
                    <a:pt x="16637" y="6004"/>
                  </a:lnTo>
                  <a:lnTo>
                    <a:pt x="16648" y="5992"/>
                  </a:lnTo>
                  <a:lnTo>
                    <a:pt x="6184" y="0"/>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26"/>
            <p:cNvGrpSpPr/>
            <p:nvPr/>
          </p:nvGrpSpPr>
          <p:grpSpPr>
            <a:xfrm>
              <a:off x="8170979" y="5426997"/>
              <a:ext cx="1655045" cy="1053052"/>
              <a:chOff x="435829" y="5645509"/>
              <a:chExt cx="1655045" cy="1053052"/>
            </a:xfrm>
          </p:grpSpPr>
          <p:sp>
            <p:nvSpPr>
              <p:cNvPr id="370" name="Google Shape;370;p26"/>
              <p:cNvSpPr/>
              <p:nvPr/>
            </p:nvSpPr>
            <p:spPr>
              <a:xfrm>
                <a:off x="435829" y="5707259"/>
                <a:ext cx="739766" cy="496364"/>
              </a:xfrm>
              <a:custGeom>
                <a:rect b="b" l="l" r="r" t="t"/>
                <a:pathLst>
                  <a:path extrusionOk="0" h="6334" w="9440">
                    <a:moveTo>
                      <a:pt x="8380" y="1"/>
                    </a:moveTo>
                    <a:cubicBezTo>
                      <a:pt x="8279" y="1"/>
                      <a:pt x="8178" y="12"/>
                      <a:pt x="8099" y="68"/>
                    </a:cubicBezTo>
                    <a:lnTo>
                      <a:pt x="7795" y="226"/>
                    </a:lnTo>
                    <a:cubicBezTo>
                      <a:pt x="7783" y="226"/>
                      <a:pt x="7783" y="237"/>
                      <a:pt x="7772" y="237"/>
                    </a:cubicBezTo>
                    <a:cubicBezTo>
                      <a:pt x="7738" y="260"/>
                      <a:pt x="7705" y="271"/>
                      <a:pt x="7693" y="293"/>
                    </a:cubicBezTo>
                    <a:lnTo>
                      <a:pt x="1825" y="3841"/>
                    </a:lnTo>
                    <a:cubicBezTo>
                      <a:pt x="1814" y="3841"/>
                      <a:pt x="1803" y="3841"/>
                      <a:pt x="1791" y="3853"/>
                    </a:cubicBezTo>
                    <a:lnTo>
                      <a:pt x="1487" y="4010"/>
                    </a:lnTo>
                    <a:cubicBezTo>
                      <a:pt x="1465" y="4022"/>
                      <a:pt x="1442" y="4044"/>
                      <a:pt x="1420" y="4055"/>
                    </a:cubicBezTo>
                    <a:cubicBezTo>
                      <a:pt x="1408" y="4067"/>
                      <a:pt x="1386" y="4089"/>
                      <a:pt x="1363" y="4112"/>
                    </a:cubicBezTo>
                    <a:cubicBezTo>
                      <a:pt x="1329" y="4145"/>
                      <a:pt x="1296" y="4191"/>
                      <a:pt x="1273" y="4236"/>
                    </a:cubicBezTo>
                    <a:lnTo>
                      <a:pt x="102" y="5857"/>
                    </a:lnTo>
                    <a:cubicBezTo>
                      <a:pt x="23" y="5914"/>
                      <a:pt x="0" y="6049"/>
                      <a:pt x="68" y="6173"/>
                    </a:cubicBezTo>
                    <a:cubicBezTo>
                      <a:pt x="121" y="6271"/>
                      <a:pt x="210" y="6333"/>
                      <a:pt x="289" y="6333"/>
                    </a:cubicBezTo>
                    <a:cubicBezTo>
                      <a:pt x="310" y="6333"/>
                      <a:pt x="331" y="6329"/>
                      <a:pt x="350" y="6319"/>
                    </a:cubicBezTo>
                    <a:cubicBezTo>
                      <a:pt x="350" y="6319"/>
                      <a:pt x="361" y="6308"/>
                      <a:pt x="361" y="6308"/>
                    </a:cubicBezTo>
                    <a:cubicBezTo>
                      <a:pt x="361" y="6308"/>
                      <a:pt x="372" y="6308"/>
                      <a:pt x="383" y="6297"/>
                    </a:cubicBezTo>
                    <a:cubicBezTo>
                      <a:pt x="395" y="6297"/>
                      <a:pt x="2095" y="5936"/>
                      <a:pt x="2095" y="5936"/>
                    </a:cubicBezTo>
                    <a:cubicBezTo>
                      <a:pt x="2490" y="5857"/>
                      <a:pt x="2332" y="5914"/>
                      <a:pt x="2478" y="5846"/>
                    </a:cubicBezTo>
                    <a:cubicBezTo>
                      <a:pt x="2501" y="5835"/>
                      <a:pt x="2523" y="5812"/>
                      <a:pt x="2546" y="5801"/>
                    </a:cubicBezTo>
                    <a:lnTo>
                      <a:pt x="2749" y="5689"/>
                    </a:lnTo>
                    <a:cubicBezTo>
                      <a:pt x="2760" y="5689"/>
                      <a:pt x="2771" y="5689"/>
                      <a:pt x="2782" y="5677"/>
                    </a:cubicBezTo>
                    <a:lnTo>
                      <a:pt x="8786" y="2050"/>
                    </a:lnTo>
                    <a:cubicBezTo>
                      <a:pt x="8842" y="2028"/>
                      <a:pt x="8887" y="2005"/>
                      <a:pt x="8932" y="1972"/>
                    </a:cubicBezTo>
                    <a:lnTo>
                      <a:pt x="9056" y="1904"/>
                    </a:lnTo>
                    <a:cubicBezTo>
                      <a:pt x="9067" y="1904"/>
                      <a:pt x="9079" y="1893"/>
                      <a:pt x="9079" y="1893"/>
                    </a:cubicBezTo>
                    <a:cubicBezTo>
                      <a:pt x="9169" y="1848"/>
                      <a:pt x="9236" y="1769"/>
                      <a:pt x="9293" y="1690"/>
                    </a:cubicBezTo>
                    <a:cubicBezTo>
                      <a:pt x="9439" y="1420"/>
                      <a:pt x="9428" y="1014"/>
                      <a:pt x="9225" y="631"/>
                    </a:cubicBezTo>
                    <a:cubicBezTo>
                      <a:pt x="9011" y="260"/>
                      <a:pt x="8684" y="23"/>
                      <a:pt x="8380" y="1"/>
                    </a:cubicBez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6"/>
              <p:cNvGrpSpPr/>
              <p:nvPr/>
            </p:nvGrpSpPr>
            <p:grpSpPr>
              <a:xfrm>
                <a:off x="459652" y="5645509"/>
                <a:ext cx="1631222" cy="1053052"/>
                <a:chOff x="459652" y="5645509"/>
                <a:chExt cx="1631222" cy="1053052"/>
              </a:xfrm>
            </p:grpSpPr>
            <p:sp>
              <p:nvSpPr>
                <p:cNvPr id="372" name="Google Shape;372;p26"/>
                <p:cNvSpPr/>
                <p:nvPr/>
              </p:nvSpPr>
              <p:spPr>
                <a:xfrm>
                  <a:off x="786192" y="6213874"/>
                  <a:ext cx="821892" cy="484688"/>
                </a:xfrm>
                <a:custGeom>
                  <a:rect b="b" l="l" r="r" t="t"/>
                  <a:pathLst>
                    <a:path extrusionOk="0" h="6185" w="10488">
                      <a:moveTo>
                        <a:pt x="1" y="1"/>
                      </a:moveTo>
                      <a:lnTo>
                        <a:pt x="1" y="215"/>
                      </a:lnTo>
                      <a:lnTo>
                        <a:pt x="10487" y="6184"/>
                      </a:lnTo>
                      <a:lnTo>
                        <a:pt x="10465" y="598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6"/>
                <p:cNvSpPr/>
                <p:nvPr/>
              </p:nvSpPr>
              <p:spPr>
                <a:xfrm>
                  <a:off x="786192" y="6213874"/>
                  <a:ext cx="821892" cy="484688"/>
                </a:xfrm>
                <a:custGeom>
                  <a:rect b="b" l="l" r="r" t="t"/>
                  <a:pathLst>
                    <a:path extrusionOk="0" fill="none" h="6185" w="10488">
                      <a:moveTo>
                        <a:pt x="10487" y="6184"/>
                      </a:moveTo>
                      <a:lnTo>
                        <a:pt x="10465" y="5981"/>
                      </a:lnTo>
                      <a:lnTo>
                        <a:pt x="1" y="1"/>
                      </a:lnTo>
                      <a:lnTo>
                        <a:pt x="1" y="215"/>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6"/>
                <p:cNvSpPr/>
                <p:nvPr/>
              </p:nvSpPr>
              <p:spPr>
                <a:xfrm>
                  <a:off x="1606187" y="6389563"/>
                  <a:ext cx="484688" cy="308993"/>
                </a:xfrm>
                <a:custGeom>
                  <a:rect b="b" l="l" r="r" t="t"/>
                  <a:pathLst>
                    <a:path extrusionOk="0" h="3943" w="6185">
                      <a:moveTo>
                        <a:pt x="6173" y="0"/>
                      </a:moveTo>
                      <a:lnTo>
                        <a:pt x="1" y="3739"/>
                      </a:lnTo>
                      <a:lnTo>
                        <a:pt x="46" y="3942"/>
                      </a:lnTo>
                      <a:lnTo>
                        <a:pt x="6184" y="248"/>
                      </a:lnTo>
                      <a:lnTo>
                        <a:pt x="6173" y="0"/>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1606187" y="6389563"/>
                  <a:ext cx="484688" cy="308993"/>
                </a:xfrm>
                <a:custGeom>
                  <a:rect b="b" l="l" r="r" t="t"/>
                  <a:pathLst>
                    <a:path extrusionOk="0" fill="none" h="3943" w="6185">
                      <a:moveTo>
                        <a:pt x="1" y="3739"/>
                      </a:moveTo>
                      <a:lnTo>
                        <a:pt x="6173" y="0"/>
                      </a:lnTo>
                      <a:lnTo>
                        <a:pt x="6184" y="248"/>
                      </a:lnTo>
                      <a:lnTo>
                        <a:pt x="23" y="3942"/>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6"/>
                <p:cNvSpPr/>
                <p:nvPr/>
              </p:nvSpPr>
              <p:spPr>
                <a:xfrm>
                  <a:off x="786192" y="5920014"/>
                  <a:ext cx="1303759" cy="762648"/>
                </a:xfrm>
                <a:custGeom>
                  <a:rect b="b" l="l" r="r" t="t"/>
                  <a:pathLst>
                    <a:path extrusionOk="0" fill="none" h="9732" w="16637">
                      <a:moveTo>
                        <a:pt x="16637" y="5992"/>
                      </a:moveTo>
                      <a:lnTo>
                        <a:pt x="6184" y="0"/>
                      </a:lnTo>
                      <a:lnTo>
                        <a:pt x="1" y="3751"/>
                      </a:lnTo>
                      <a:lnTo>
                        <a:pt x="10465" y="973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a:off x="785330" y="6122973"/>
                  <a:ext cx="821814" cy="559683"/>
                </a:xfrm>
                <a:custGeom>
                  <a:rect b="b" l="l" r="r" t="t"/>
                  <a:pathLst>
                    <a:path extrusionOk="0" h="7142" w="10487">
                      <a:moveTo>
                        <a:pt x="1" y="1"/>
                      </a:moveTo>
                      <a:lnTo>
                        <a:pt x="12" y="1161"/>
                      </a:lnTo>
                      <a:lnTo>
                        <a:pt x="10487" y="7141"/>
                      </a:lnTo>
                      <a:lnTo>
                        <a:pt x="10464" y="598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785330" y="6122973"/>
                  <a:ext cx="821814" cy="559683"/>
                </a:xfrm>
                <a:custGeom>
                  <a:rect b="b" l="l" r="r" t="t"/>
                  <a:pathLst>
                    <a:path extrusionOk="0" fill="none" h="7142" w="10487">
                      <a:moveTo>
                        <a:pt x="10487" y="7141"/>
                      </a:moveTo>
                      <a:lnTo>
                        <a:pt x="10464" y="5981"/>
                      </a:lnTo>
                      <a:lnTo>
                        <a:pt x="1" y="1"/>
                      </a:lnTo>
                      <a:lnTo>
                        <a:pt x="12"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1605325" y="6298584"/>
                  <a:ext cx="484609" cy="383205"/>
                </a:xfrm>
                <a:custGeom>
                  <a:rect b="b" l="l" r="r" t="t"/>
                  <a:pathLst>
                    <a:path extrusionOk="0" h="4890" w="6184">
                      <a:moveTo>
                        <a:pt x="6173" y="1"/>
                      </a:moveTo>
                      <a:lnTo>
                        <a:pt x="0" y="3740"/>
                      </a:lnTo>
                      <a:lnTo>
                        <a:pt x="57" y="4889"/>
                      </a:lnTo>
                      <a:lnTo>
                        <a:pt x="6184" y="1195"/>
                      </a:lnTo>
                      <a:lnTo>
                        <a:pt x="61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6"/>
                <p:cNvSpPr/>
                <p:nvPr/>
              </p:nvSpPr>
              <p:spPr>
                <a:xfrm>
                  <a:off x="1605325" y="6298584"/>
                  <a:ext cx="484609" cy="384067"/>
                </a:xfrm>
                <a:custGeom>
                  <a:rect b="b" l="l" r="r" t="t"/>
                  <a:pathLst>
                    <a:path extrusionOk="0" fill="none" h="4901" w="6184">
                      <a:moveTo>
                        <a:pt x="0" y="3740"/>
                      </a:moveTo>
                      <a:lnTo>
                        <a:pt x="6173" y="1"/>
                      </a:lnTo>
                      <a:lnTo>
                        <a:pt x="6184" y="1195"/>
                      </a:lnTo>
                      <a:lnTo>
                        <a:pt x="34" y="490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6"/>
                <p:cNvSpPr/>
                <p:nvPr/>
              </p:nvSpPr>
              <p:spPr>
                <a:xfrm>
                  <a:off x="785330" y="5829035"/>
                  <a:ext cx="1303759" cy="762727"/>
                </a:xfrm>
                <a:custGeom>
                  <a:rect b="b" l="l" r="r" t="t"/>
                  <a:pathLst>
                    <a:path extrusionOk="0" fill="none" h="9733" w="16637">
                      <a:moveTo>
                        <a:pt x="16637" y="5993"/>
                      </a:moveTo>
                      <a:lnTo>
                        <a:pt x="6184" y="1"/>
                      </a:lnTo>
                      <a:lnTo>
                        <a:pt x="1" y="3752"/>
                      </a:lnTo>
                      <a:lnTo>
                        <a:pt x="10464" y="9732"/>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6"/>
                <p:cNvSpPr/>
                <p:nvPr/>
              </p:nvSpPr>
              <p:spPr>
                <a:xfrm>
                  <a:off x="785330" y="5829035"/>
                  <a:ext cx="1303759" cy="761865"/>
                </a:xfrm>
                <a:custGeom>
                  <a:rect b="b" l="l" r="r" t="t"/>
                  <a:pathLst>
                    <a:path extrusionOk="0" h="9722" w="16637">
                      <a:moveTo>
                        <a:pt x="6184" y="1"/>
                      </a:moveTo>
                      <a:lnTo>
                        <a:pt x="1" y="3752"/>
                      </a:lnTo>
                      <a:lnTo>
                        <a:pt x="10464" y="9721"/>
                      </a:lnTo>
                      <a:lnTo>
                        <a:pt x="16637" y="5993"/>
                      </a:lnTo>
                      <a:lnTo>
                        <a:pt x="61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785330" y="5829035"/>
                  <a:ext cx="1303759" cy="761865"/>
                </a:xfrm>
                <a:custGeom>
                  <a:rect b="b" l="l" r="r" t="t"/>
                  <a:pathLst>
                    <a:path extrusionOk="0" fill="none" h="9722" w="16637">
                      <a:moveTo>
                        <a:pt x="16637" y="5993"/>
                      </a:moveTo>
                      <a:lnTo>
                        <a:pt x="6184" y="1"/>
                      </a:lnTo>
                      <a:lnTo>
                        <a:pt x="1" y="3752"/>
                      </a:lnTo>
                      <a:lnTo>
                        <a:pt x="10464" y="972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
                <p:cNvSpPr/>
                <p:nvPr/>
              </p:nvSpPr>
              <p:spPr>
                <a:xfrm>
                  <a:off x="908047" y="6118585"/>
                  <a:ext cx="705285" cy="404285"/>
                </a:xfrm>
                <a:custGeom>
                  <a:rect b="b" l="l" r="r" t="t"/>
                  <a:pathLst>
                    <a:path extrusionOk="0" fill="none" h="5159" w="9000">
                      <a:moveTo>
                        <a:pt x="0" y="0"/>
                      </a:moveTo>
                      <a:cubicBezTo>
                        <a:pt x="102" y="0"/>
                        <a:pt x="9000" y="5159"/>
                        <a:pt x="9000" y="5159"/>
                      </a:cubicBez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6"/>
                <p:cNvSpPr/>
                <p:nvPr/>
              </p:nvSpPr>
              <p:spPr>
                <a:xfrm>
                  <a:off x="959218" y="5894389"/>
                  <a:ext cx="349586" cy="211037"/>
                </a:xfrm>
                <a:custGeom>
                  <a:rect b="b" l="l" r="r" t="t"/>
                  <a:pathLst>
                    <a:path extrusionOk="0" fill="none" h="2693" w="4461">
                      <a:moveTo>
                        <a:pt x="1" y="2692"/>
                      </a:moveTo>
                      <a:lnTo>
                        <a:pt x="446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6"/>
                <p:cNvSpPr/>
                <p:nvPr/>
              </p:nvSpPr>
              <p:spPr>
                <a:xfrm>
                  <a:off x="1032488" y="5937645"/>
                  <a:ext cx="350448" cy="210097"/>
                </a:xfrm>
                <a:custGeom>
                  <a:rect b="b" l="l" r="r" t="t"/>
                  <a:pathLst>
                    <a:path extrusionOk="0" fill="none" h="2681" w="4472">
                      <a:moveTo>
                        <a:pt x="0" y="2681"/>
                      </a:moveTo>
                      <a:lnTo>
                        <a:pt x="4472"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6"/>
                <p:cNvSpPr/>
                <p:nvPr/>
              </p:nvSpPr>
              <p:spPr>
                <a:xfrm>
                  <a:off x="1106620" y="5979961"/>
                  <a:ext cx="349586" cy="211037"/>
                </a:xfrm>
                <a:custGeom>
                  <a:rect b="b" l="l" r="r" t="t"/>
                  <a:pathLst>
                    <a:path extrusionOk="0" fill="none" h="2693" w="4461">
                      <a:moveTo>
                        <a:pt x="1" y="2693"/>
                      </a:moveTo>
                      <a:lnTo>
                        <a:pt x="4461"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a:off x="1179890" y="6023218"/>
                  <a:ext cx="349586" cy="210175"/>
                </a:xfrm>
                <a:custGeom>
                  <a:rect b="b" l="l" r="r" t="t"/>
                  <a:pathLst>
                    <a:path extrusionOk="0" fill="none" h="2682" w="4461">
                      <a:moveTo>
                        <a:pt x="0" y="2681"/>
                      </a:moveTo>
                      <a:lnTo>
                        <a:pt x="4461"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6"/>
                <p:cNvSpPr/>
                <p:nvPr/>
              </p:nvSpPr>
              <p:spPr>
                <a:xfrm>
                  <a:off x="1253159" y="6065612"/>
                  <a:ext cx="350448" cy="210175"/>
                </a:xfrm>
                <a:custGeom>
                  <a:rect b="b" l="l" r="r" t="t"/>
                  <a:pathLst>
                    <a:path extrusionOk="0" fill="none" h="2682" w="4472">
                      <a:moveTo>
                        <a:pt x="0" y="2681"/>
                      </a:moveTo>
                      <a:lnTo>
                        <a:pt x="4472"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6"/>
                <p:cNvSpPr/>
                <p:nvPr/>
              </p:nvSpPr>
              <p:spPr>
                <a:xfrm>
                  <a:off x="1327291" y="6108006"/>
                  <a:ext cx="349586" cy="211037"/>
                </a:xfrm>
                <a:custGeom>
                  <a:rect b="b" l="l" r="r" t="t"/>
                  <a:pathLst>
                    <a:path extrusionOk="0" fill="none" h="2693" w="4461">
                      <a:moveTo>
                        <a:pt x="0" y="2692"/>
                      </a:moveTo>
                      <a:lnTo>
                        <a:pt x="446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6"/>
                <p:cNvSpPr/>
                <p:nvPr/>
              </p:nvSpPr>
              <p:spPr>
                <a:xfrm>
                  <a:off x="1400561" y="6151184"/>
                  <a:ext cx="349586" cy="210175"/>
                </a:xfrm>
                <a:custGeom>
                  <a:rect b="b" l="l" r="r" t="t"/>
                  <a:pathLst>
                    <a:path extrusionOk="0" fill="none" h="2682" w="4461">
                      <a:moveTo>
                        <a:pt x="0" y="2682"/>
                      </a:moveTo>
                      <a:lnTo>
                        <a:pt x="4460"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6"/>
                <p:cNvSpPr/>
                <p:nvPr/>
              </p:nvSpPr>
              <p:spPr>
                <a:xfrm>
                  <a:off x="1473831" y="6193578"/>
                  <a:ext cx="350448" cy="210175"/>
                </a:xfrm>
                <a:custGeom>
                  <a:rect b="b" l="l" r="r" t="t"/>
                  <a:pathLst>
                    <a:path extrusionOk="0" fill="none" h="2682" w="4472">
                      <a:moveTo>
                        <a:pt x="0" y="2681"/>
                      </a:moveTo>
                      <a:lnTo>
                        <a:pt x="4472"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6"/>
                <p:cNvSpPr/>
                <p:nvPr/>
              </p:nvSpPr>
              <p:spPr>
                <a:xfrm>
                  <a:off x="1547963" y="6235972"/>
                  <a:ext cx="349586" cy="211037"/>
                </a:xfrm>
                <a:custGeom>
                  <a:rect b="b" l="l" r="r" t="t"/>
                  <a:pathLst>
                    <a:path extrusionOk="0" fill="none" h="2693" w="4461">
                      <a:moveTo>
                        <a:pt x="0" y="2692"/>
                      </a:moveTo>
                      <a:lnTo>
                        <a:pt x="446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6"/>
                <p:cNvSpPr/>
                <p:nvPr/>
              </p:nvSpPr>
              <p:spPr>
                <a:xfrm>
                  <a:off x="1621232" y="6279228"/>
                  <a:ext cx="349586" cy="210097"/>
                </a:xfrm>
                <a:custGeom>
                  <a:rect b="b" l="l" r="r" t="t"/>
                  <a:pathLst>
                    <a:path extrusionOk="0" fill="none" h="2681" w="4461">
                      <a:moveTo>
                        <a:pt x="0" y="2681"/>
                      </a:moveTo>
                      <a:lnTo>
                        <a:pt x="446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6"/>
                <p:cNvSpPr/>
                <p:nvPr/>
              </p:nvSpPr>
              <p:spPr>
                <a:xfrm>
                  <a:off x="1058975" y="5654991"/>
                  <a:ext cx="137766" cy="160883"/>
                </a:xfrm>
                <a:custGeom>
                  <a:rect b="b" l="l" r="r" t="t"/>
                  <a:pathLst>
                    <a:path extrusionOk="0" h="2053" w="1758">
                      <a:moveTo>
                        <a:pt x="599" y="1"/>
                      </a:moveTo>
                      <a:cubicBezTo>
                        <a:pt x="511" y="1"/>
                        <a:pt x="426" y="20"/>
                        <a:pt x="349" y="59"/>
                      </a:cubicBezTo>
                      <a:lnTo>
                        <a:pt x="57" y="228"/>
                      </a:lnTo>
                      <a:lnTo>
                        <a:pt x="113" y="330"/>
                      </a:lnTo>
                      <a:cubicBezTo>
                        <a:pt x="0" y="600"/>
                        <a:pt x="23" y="972"/>
                        <a:pt x="214" y="1321"/>
                      </a:cubicBezTo>
                      <a:cubicBezTo>
                        <a:pt x="406" y="1670"/>
                        <a:pt x="699" y="1895"/>
                        <a:pt x="980" y="1940"/>
                      </a:cubicBezTo>
                      <a:lnTo>
                        <a:pt x="1037" y="2053"/>
                      </a:lnTo>
                      <a:lnTo>
                        <a:pt x="1318" y="1907"/>
                      </a:lnTo>
                      <a:cubicBezTo>
                        <a:pt x="1329" y="1895"/>
                        <a:pt x="1329" y="1895"/>
                        <a:pt x="1341" y="1895"/>
                      </a:cubicBezTo>
                      <a:cubicBezTo>
                        <a:pt x="1690" y="1704"/>
                        <a:pt x="1757" y="1141"/>
                        <a:pt x="1476" y="634"/>
                      </a:cubicBezTo>
                      <a:cubicBezTo>
                        <a:pt x="1265" y="238"/>
                        <a:pt x="910"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a:off x="1054508" y="5654991"/>
                  <a:ext cx="142232" cy="153125"/>
                </a:xfrm>
                <a:custGeom>
                  <a:rect b="b" l="l" r="r" t="t"/>
                  <a:pathLst>
                    <a:path extrusionOk="0" h="1954" w="1815">
                      <a:moveTo>
                        <a:pt x="656" y="1"/>
                      </a:moveTo>
                      <a:cubicBezTo>
                        <a:pt x="568" y="1"/>
                        <a:pt x="483" y="20"/>
                        <a:pt x="406" y="59"/>
                      </a:cubicBezTo>
                      <a:cubicBezTo>
                        <a:pt x="57" y="251"/>
                        <a:pt x="1" y="814"/>
                        <a:pt x="271" y="1321"/>
                      </a:cubicBezTo>
                      <a:cubicBezTo>
                        <a:pt x="482" y="1716"/>
                        <a:pt x="837" y="1954"/>
                        <a:pt x="1148" y="1954"/>
                      </a:cubicBezTo>
                      <a:cubicBezTo>
                        <a:pt x="1236" y="1954"/>
                        <a:pt x="1321" y="1935"/>
                        <a:pt x="1398" y="1895"/>
                      </a:cubicBezTo>
                      <a:cubicBezTo>
                        <a:pt x="1747" y="1704"/>
                        <a:pt x="1814" y="1141"/>
                        <a:pt x="1533" y="634"/>
                      </a:cubicBezTo>
                      <a:cubicBezTo>
                        <a:pt x="1322" y="238"/>
                        <a:pt x="967" y="1"/>
                        <a:pt x="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1058975" y="5645509"/>
                  <a:ext cx="137766" cy="170366"/>
                </a:xfrm>
                <a:custGeom>
                  <a:rect b="b" l="l" r="r" t="t"/>
                  <a:pathLst>
                    <a:path extrusionOk="0" fill="none" h="2174" w="1758">
                      <a:moveTo>
                        <a:pt x="113" y="451"/>
                      </a:moveTo>
                      <a:cubicBezTo>
                        <a:pt x="0" y="721"/>
                        <a:pt x="23" y="1093"/>
                        <a:pt x="214" y="1442"/>
                      </a:cubicBezTo>
                      <a:cubicBezTo>
                        <a:pt x="406" y="1791"/>
                        <a:pt x="699" y="2016"/>
                        <a:pt x="980" y="2061"/>
                      </a:cubicBezTo>
                      <a:lnTo>
                        <a:pt x="1037" y="2174"/>
                      </a:lnTo>
                      <a:lnTo>
                        <a:pt x="1318" y="2028"/>
                      </a:lnTo>
                      <a:cubicBezTo>
                        <a:pt x="1329" y="2016"/>
                        <a:pt x="1329" y="2016"/>
                        <a:pt x="1341" y="2016"/>
                      </a:cubicBezTo>
                      <a:cubicBezTo>
                        <a:pt x="1690" y="1825"/>
                        <a:pt x="1757" y="1262"/>
                        <a:pt x="1476" y="755"/>
                      </a:cubicBezTo>
                      <a:cubicBezTo>
                        <a:pt x="1205" y="248"/>
                        <a:pt x="699" y="0"/>
                        <a:pt x="349" y="180"/>
                      </a:cubicBezTo>
                      <a:lnTo>
                        <a:pt x="57" y="3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a:off x="1054508" y="5645509"/>
                  <a:ext cx="142232" cy="172168"/>
                </a:xfrm>
                <a:custGeom>
                  <a:rect b="b" l="l" r="r" t="t"/>
                  <a:pathLst>
                    <a:path extrusionOk="0" fill="none" h="2197" w="1815">
                      <a:moveTo>
                        <a:pt x="406" y="180"/>
                      </a:moveTo>
                      <a:cubicBezTo>
                        <a:pt x="756" y="0"/>
                        <a:pt x="1262" y="248"/>
                        <a:pt x="1533" y="755"/>
                      </a:cubicBezTo>
                      <a:cubicBezTo>
                        <a:pt x="1814" y="1262"/>
                        <a:pt x="1747" y="1825"/>
                        <a:pt x="1398" y="2016"/>
                      </a:cubicBezTo>
                      <a:cubicBezTo>
                        <a:pt x="1048" y="2196"/>
                        <a:pt x="542" y="1949"/>
                        <a:pt x="271" y="1442"/>
                      </a:cubicBezTo>
                      <a:cubicBezTo>
                        <a:pt x="1" y="935"/>
                        <a:pt x="57" y="372"/>
                        <a:pt x="406" y="180"/>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1030686" y="5667921"/>
                  <a:ext cx="144897" cy="151166"/>
                </a:xfrm>
                <a:custGeom>
                  <a:rect b="b" l="l" r="r" t="t"/>
                  <a:pathLst>
                    <a:path extrusionOk="0" h="1929" w="1849">
                      <a:moveTo>
                        <a:pt x="671" y="0"/>
                      </a:moveTo>
                      <a:cubicBezTo>
                        <a:pt x="582" y="0"/>
                        <a:pt x="496" y="20"/>
                        <a:pt x="418" y="63"/>
                      </a:cubicBezTo>
                      <a:cubicBezTo>
                        <a:pt x="68" y="244"/>
                        <a:pt x="1" y="807"/>
                        <a:pt x="271" y="1314"/>
                      </a:cubicBezTo>
                      <a:cubicBezTo>
                        <a:pt x="496" y="1718"/>
                        <a:pt x="850" y="1929"/>
                        <a:pt x="1172" y="1929"/>
                      </a:cubicBezTo>
                      <a:cubicBezTo>
                        <a:pt x="1254" y="1929"/>
                        <a:pt x="1334" y="1915"/>
                        <a:pt x="1409" y="1888"/>
                      </a:cubicBezTo>
                      <a:cubicBezTo>
                        <a:pt x="1848" y="1730"/>
                        <a:pt x="1814" y="1133"/>
                        <a:pt x="1544" y="638"/>
                      </a:cubicBezTo>
                      <a:cubicBezTo>
                        <a:pt x="1334" y="244"/>
                        <a:pt x="982"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1046594" y="5685004"/>
                  <a:ext cx="110416" cy="118723"/>
                </a:xfrm>
                <a:custGeom>
                  <a:rect b="b" l="l" r="r" t="t"/>
                  <a:pathLst>
                    <a:path extrusionOk="0" h="1515" w="1409">
                      <a:moveTo>
                        <a:pt x="520" y="0"/>
                      </a:moveTo>
                      <a:cubicBezTo>
                        <a:pt x="453" y="0"/>
                        <a:pt x="387" y="16"/>
                        <a:pt x="327" y="48"/>
                      </a:cubicBezTo>
                      <a:cubicBezTo>
                        <a:pt x="57" y="194"/>
                        <a:pt x="1" y="634"/>
                        <a:pt x="215" y="1017"/>
                      </a:cubicBezTo>
                      <a:cubicBezTo>
                        <a:pt x="381" y="1324"/>
                        <a:pt x="658" y="1515"/>
                        <a:pt x="899" y="1515"/>
                      </a:cubicBezTo>
                      <a:cubicBezTo>
                        <a:pt x="968" y="1515"/>
                        <a:pt x="1034" y="1500"/>
                        <a:pt x="1093" y="1467"/>
                      </a:cubicBezTo>
                      <a:cubicBezTo>
                        <a:pt x="1363" y="1321"/>
                        <a:pt x="1409" y="882"/>
                        <a:pt x="1195" y="487"/>
                      </a:cubicBezTo>
                      <a:cubicBezTo>
                        <a:pt x="1028" y="189"/>
                        <a:pt x="759" y="0"/>
                        <a:pt x="5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6"/>
                <p:cNvSpPr/>
                <p:nvPr/>
              </p:nvSpPr>
              <p:spPr>
                <a:xfrm>
                  <a:off x="580566" y="5668391"/>
                  <a:ext cx="577315" cy="431713"/>
                </a:xfrm>
                <a:custGeom>
                  <a:rect b="b" l="l" r="r" t="t"/>
                  <a:pathLst>
                    <a:path extrusionOk="0" h="5509" w="7367">
                      <a:moveTo>
                        <a:pt x="6274" y="1"/>
                      </a:moveTo>
                      <a:lnTo>
                        <a:pt x="1" y="3774"/>
                      </a:lnTo>
                      <a:lnTo>
                        <a:pt x="1138" y="5509"/>
                      </a:lnTo>
                      <a:lnTo>
                        <a:pt x="7367" y="1747"/>
                      </a:lnTo>
                      <a:lnTo>
                        <a:pt x="62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580566" y="5662279"/>
                  <a:ext cx="590559" cy="437825"/>
                </a:xfrm>
                <a:custGeom>
                  <a:rect b="b" l="l" r="r" t="t"/>
                  <a:pathLst>
                    <a:path extrusionOk="0" fill="none" h="5587" w="7536">
                      <a:moveTo>
                        <a:pt x="7288" y="710"/>
                      </a:moveTo>
                      <a:cubicBezTo>
                        <a:pt x="7040" y="248"/>
                        <a:pt x="6612" y="0"/>
                        <a:pt x="6274" y="90"/>
                      </a:cubicBezTo>
                      <a:cubicBezTo>
                        <a:pt x="6274" y="90"/>
                        <a:pt x="6094" y="158"/>
                        <a:pt x="6049" y="192"/>
                      </a:cubicBezTo>
                      <a:lnTo>
                        <a:pt x="1" y="3852"/>
                      </a:lnTo>
                      <a:lnTo>
                        <a:pt x="1138" y="5587"/>
                      </a:lnTo>
                      <a:lnTo>
                        <a:pt x="7367" y="1825"/>
                      </a:lnTo>
                      <a:lnTo>
                        <a:pt x="7367" y="1825"/>
                      </a:lnTo>
                      <a:cubicBezTo>
                        <a:pt x="7536" y="1566"/>
                        <a:pt x="7502" y="1093"/>
                        <a:pt x="7288" y="69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564659" y="5952064"/>
                  <a:ext cx="137766" cy="160413"/>
                </a:xfrm>
                <a:custGeom>
                  <a:rect b="b" l="l" r="r" t="t"/>
                  <a:pathLst>
                    <a:path extrusionOk="0" h="2047" w="1758">
                      <a:moveTo>
                        <a:pt x="616" y="1"/>
                      </a:moveTo>
                      <a:cubicBezTo>
                        <a:pt x="526" y="1"/>
                        <a:pt x="440" y="21"/>
                        <a:pt x="361" y="64"/>
                      </a:cubicBezTo>
                      <a:lnTo>
                        <a:pt x="57" y="222"/>
                      </a:lnTo>
                      <a:lnTo>
                        <a:pt x="113" y="334"/>
                      </a:lnTo>
                      <a:cubicBezTo>
                        <a:pt x="1" y="593"/>
                        <a:pt x="35" y="965"/>
                        <a:pt x="215" y="1314"/>
                      </a:cubicBezTo>
                      <a:cubicBezTo>
                        <a:pt x="406" y="1663"/>
                        <a:pt x="710" y="1900"/>
                        <a:pt x="992" y="1945"/>
                      </a:cubicBezTo>
                      <a:lnTo>
                        <a:pt x="1048" y="2046"/>
                      </a:lnTo>
                      <a:lnTo>
                        <a:pt x="1319" y="1900"/>
                      </a:lnTo>
                      <a:cubicBezTo>
                        <a:pt x="1330" y="1900"/>
                        <a:pt x="1341" y="1889"/>
                        <a:pt x="1352" y="1889"/>
                      </a:cubicBezTo>
                      <a:cubicBezTo>
                        <a:pt x="1702" y="1697"/>
                        <a:pt x="1758" y="1134"/>
                        <a:pt x="1488" y="627"/>
                      </a:cubicBezTo>
                      <a:cubicBezTo>
                        <a:pt x="1278" y="243"/>
                        <a:pt x="926"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6"/>
                <p:cNvSpPr/>
                <p:nvPr/>
              </p:nvSpPr>
              <p:spPr>
                <a:xfrm>
                  <a:off x="560270" y="5951594"/>
                  <a:ext cx="142154" cy="153125"/>
                </a:xfrm>
                <a:custGeom>
                  <a:rect b="b" l="l" r="r" t="t"/>
                  <a:pathLst>
                    <a:path extrusionOk="0" h="1954" w="1814">
                      <a:moveTo>
                        <a:pt x="665" y="0"/>
                      </a:moveTo>
                      <a:cubicBezTo>
                        <a:pt x="578" y="0"/>
                        <a:pt x="494" y="19"/>
                        <a:pt x="417" y="59"/>
                      </a:cubicBezTo>
                      <a:cubicBezTo>
                        <a:pt x="68" y="250"/>
                        <a:pt x="1" y="813"/>
                        <a:pt x="271" y="1320"/>
                      </a:cubicBezTo>
                      <a:cubicBezTo>
                        <a:pt x="490" y="1716"/>
                        <a:pt x="840" y="1953"/>
                        <a:pt x="1149" y="1953"/>
                      </a:cubicBezTo>
                      <a:cubicBezTo>
                        <a:pt x="1236" y="1953"/>
                        <a:pt x="1320" y="1934"/>
                        <a:pt x="1397" y="1895"/>
                      </a:cubicBezTo>
                      <a:cubicBezTo>
                        <a:pt x="1746" y="1703"/>
                        <a:pt x="1814" y="1140"/>
                        <a:pt x="1544" y="633"/>
                      </a:cubicBezTo>
                      <a:cubicBezTo>
                        <a:pt x="1324" y="238"/>
                        <a:pt x="974" y="0"/>
                        <a:pt x="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p:nvPr/>
              </p:nvSpPr>
              <p:spPr>
                <a:xfrm>
                  <a:off x="564659" y="5942034"/>
                  <a:ext cx="137766" cy="170444"/>
                </a:xfrm>
                <a:custGeom>
                  <a:rect b="b" l="l" r="r" t="t"/>
                  <a:pathLst>
                    <a:path extrusionOk="0" fill="none" h="2175" w="1758">
                      <a:moveTo>
                        <a:pt x="113" y="462"/>
                      </a:moveTo>
                      <a:cubicBezTo>
                        <a:pt x="1" y="721"/>
                        <a:pt x="35" y="1093"/>
                        <a:pt x="215" y="1442"/>
                      </a:cubicBezTo>
                      <a:cubicBezTo>
                        <a:pt x="406" y="1791"/>
                        <a:pt x="710" y="2028"/>
                        <a:pt x="992" y="2073"/>
                      </a:cubicBezTo>
                      <a:lnTo>
                        <a:pt x="1048" y="2174"/>
                      </a:lnTo>
                      <a:lnTo>
                        <a:pt x="1319" y="2028"/>
                      </a:lnTo>
                      <a:cubicBezTo>
                        <a:pt x="1330" y="2028"/>
                        <a:pt x="1341" y="2017"/>
                        <a:pt x="1352" y="2017"/>
                      </a:cubicBezTo>
                      <a:cubicBezTo>
                        <a:pt x="1702" y="1825"/>
                        <a:pt x="1758" y="1262"/>
                        <a:pt x="1488" y="755"/>
                      </a:cubicBezTo>
                      <a:cubicBezTo>
                        <a:pt x="1217" y="260"/>
                        <a:pt x="710" y="1"/>
                        <a:pt x="361" y="192"/>
                      </a:cubicBezTo>
                      <a:lnTo>
                        <a:pt x="57" y="35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6"/>
                <p:cNvSpPr/>
                <p:nvPr/>
              </p:nvSpPr>
              <p:spPr>
                <a:xfrm>
                  <a:off x="560270" y="5942034"/>
                  <a:ext cx="142154" cy="172168"/>
                </a:xfrm>
                <a:custGeom>
                  <a:rect b="b" l="l" r="r" t="t"/>
                  <a:pathLst>
                    <a:path extrusionOk="0" fill="none" h="2197" w="1814">
                      <a:moveTo>
                        <a:pt x="1544" y="755"/>
                      </a:moveTo>
                      <a:cubicBezTo>
                        <a:pt x="1814" y="1262"/>
                        <a:pt x="1746" y="1825"/>
                        <a:pt x="1397" y="2017"/>
                      </a:cubicBezTo>
                      <a:cubicBezTo>
                        <a:pt x="1048" y="2197"/>
                        <a:pt x="552" y="1949"/>
                        <a:pt x="271" y="1442"/>
                      </a:cubicBezTo>
                      <a:cubicBezTo>
                        <a:pt x="1" y="935"/>
                        <a:pt x="68" y="372"/>
                        <a:pt x="417" y="181"/>
                      </a:cubicBezTo>
                      <a:cubicBezTo>
                        <a:pt x="766" y="1"/>
                        <a:pt x="1262" y="248"/>
                        <a:pt x="1544" y="755"/>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6"/>
                <p:cNvSpPr/>
                <p:nvPr/>
              </p:nvSpPr>
              <p:spPr>
                <a:xfrm>
                  <a:off x="536448" y="5964445"/>
                  <a:ext cx="142154" cy="152968"/>
                </a:xfrm>
                <a:custGeom>
                  <a:rect b="b" l="l" r="r" t="t"/>
                  <a:pathLst>
                    <a:path extrusionOk="0" h="1952" w="1814">
                      <a:moveTo>
                        <a:pt x="671" y="1"/>
                      </a:moveTo>
                      <a:cubicBezTo>
                        <a:pt x="581" y="1"/>
                        <a:pt x="495" y="21"/>
                        <a:pt x="417" y="64"/>
                      </a:cubicBezTo>
                      <a:cubicBezTo>
                        <a:pt x="68" y="255"/>
                        <a:pt x="0" y="818"/>
                        <a:pt x="282" y="1314"/>
                      </a:cubicBezTo>
                      <a:cubicBezTo>
                        <a:pt x="492" y="1707"/>
                        <a:pt x="844" y="1952"/>
                        <a:pt x="1155" y="1952"/>
                      </a:cubicBezTo>
                      <a:cubicBezTo>
                        <a:pt x="1244" y="1952"/>
                        <a:pt x="1330" y="1931"/>
                        <a:pt x="1408" y="1888"/>
                      </a:cubicBezTo>
                      <a:cubicBezTo>
                        <a:pt x="1758" y="1697"/>
                        <a:pt x="1814" y="1134"/>
                        <a:pt x="1543" y="638"/>
                      </a:cubicBezTo>
                      <a:cubicBezTo>
                        <a:pt x="1334" y="245"/>
                        <a:pt x="981" y="1"/>
                        <a:pt x="6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6"/>
                <p:cNvSpPr/>
                <p:nvPr/>
              </p:nvSpPr>
              <p:spPr>
                <a:xfrm>
                  <a:off x="553218" y="5981529"/>
                  <a:ext cx="109554" cy="118801"/>
                </a:xfrm>
                <a:custGeom>
                  <a:rect b="b" l="l" r="r" t="t"/>
                  <a:pathLst>
                    <a:path extrusionOk="0" h="1516" w="1398">
                      <a:moveTo>
                        <a:pt x="509" y="1"/>
                      </a:moveTo>
                      <a:cubicBezTo>
                        <a:pt x="441" y="1"/>
                        <a:pt x="375" y="16"/>
                        <a:pt x="316" y="48"/>
                      </a:cubicBezTo>
                      <a:cubicBezTo>
                        <a:pt x="45" y="195"/>
                        <a:pt x="0" y="634"/>
                        <a:pt x="214" y="1028"/>
                      </a:cubicBezTo>
                      <a:cubicBezTo>
                        <a:pt x="372" y="1327"/>
                        <a:pt x="646" y="1515"/>
                        <a:pt x="887" y="1515"/>
                      </a:cubicBezTo>
                      <a:cubicBezTo>
                        <a:pt x="956" y="1515"/>
                        <a:pt x="1022" y="1500"/>
                        <a:pt x="1082" y="1468"/>
                      </a:cubicBezTo>
                      <a:cubicBezTo>
                        <a:pt x="1352" y="1321"/>
                        <a:pt x="1397" y="882"/>
                        <a:pt x="1183" y="499"/>
                      </a:cubicBezTo>
                      <a:cubicBezTo>
                        <a:pt x="1025" y="192"/>
                        <a:pt x="751"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6"/>
                <p:cNvSpPr/>
                <p:nvPr/>
              </p:nvSpPr>
              <p:spPr>
                <a:xfrm>
                  <a:off x="459652" y="5964445"/>
                  <a:ext cx="219892" cy="185098"/>
                </a:xfrm>
                <a:custGeom>
                  <a:rect b="b" l="l" r="r" t="t"/>
                  <a:pathLst>
                    <a:path extrusionOk="0" h="2362" w="2806">
                      <a:moveTo>
                        <a:pt x="1651" y="1"/>
                      </a:moveTo>
                      <a:cubicBezTo>
                        <a:pt x="1561" y="1"/>
                        <a:pt x="1475" y="21"/>
                        <a:pt x="1397" y="64"/>
                      </a:cubicBezTo>
                      <a:cubicBezTo>
                        <a:pt x="1352" y="86"/>
                        <a:pt x="1307" y="120"/>
                        <a:pt x="1273" y="154"/>
                      </a:cubicBezTo>
                      <a:lnTo>
                        <a:pt x="1273" y="165"/>
                      </a:lnTo>
                      <a:cubicBezTo>
                        <a:pt x="1239" y="199"/>
                        <a:pt x="1206" y="244"/>
                        <a:pt x="1183" y="289"/>
                      </a:cubicBezTo>
                      <a:lnTo>
                        <a:pt x="12" y="1911"/>
                      </a:lnTo>
                      <a:lnTo>
                        <a:pt x="34" y="1933"/>
                      </a:lnTo>
                      <a:cubicBezTo>
                        <a:pt x="1" y="2001"/>
                        <a:pt x="1" y="2091"/>
                        <a:pt x="57" y="2181"/>
                      </a:cubicBezTo>
                      <a:cubicBezTo>
                        <a:pt x="112" y="2283"/>
                        <a:pt x="175" y="2362"/>
                        <a:pt x="240" y="2362"/>
                      </a:cubicBezTo>
                      <a:cubicBezTo>
                        <a:pt x="254" y="2362"/>
                        <a:pt x="268" y="2358"/>
                        <a:pt x="282" y="2350"/>
                      </a:cubicBezTo>
                      <a:cubicBezTo>
                        <a:pt x="305" y="2339"/>
                        <a:pt x="2005" y="1990"/>
                        <a:pt x="2005" y="1990"/>
                      </a:cubicBezTo>
                      <a:cubicBezTo>
                        <a:pt x="2388" y="1911"/>
                        <a:pt x="2242" y="1967"/>
                        <a:pt x="2388" y="1888"/>
                      </a:cubicBezTo>
                      <a:cubicBezTo>
                        <a:pt x="2738" y="1708"/>
                        <a:pt x="2805" y="1145"/>
                        <a:pt x="2523" y="638"/>
                      </a:cubicBezTo>
                      <a:cubicBezTo>
                        <a:pt x="2314" y="245"/>
                        <a:pt x="1961"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6"/>
                <p:cNvSpPr/>
                <p:nvPr/>
              </p:nvSpPr>
              <p:spPr>
                <a:xfrm>
                  <a:off x="459652" y="5954415"/>
                  <a:ext cx="219892" cy="197793"/>
                </a:xfrm>
                <a:custGeom>
                  <a:rect b="b" l="l" r="r" t="t"/>
                  <a:pathLst>
                    <a:path extrusionOk="0" fill="none" h="2524" w="2806">
                      <a:moveTo>
                        <a:pt x="2523" y="766"/>
                      </a:moveTo>
                      <a:cubicBezTo>
                        <a:pt x="2253" y="259"/>
                        <a:pt x="1746" y="0"/>
                        <a:pt x="1397" y="192"/>
                      </a:cubicBezTo>
                      <a:cubicBezTo>
                        <a:pt x="1352" y="214"/>
                        <a:pt x="1307" y="248"/>
                        <a:pt x="1273" y="282"/>
                      </a:cubicBezTo>
                      <a:lnTo>
                        <a:pt x="1273" y="282"/>
                      </a:lnTo>
                      <a:lnTo>
                        <a:pt x="1273" y="293"/>
                      </a:lnTo>
                      <a:cubicBezTo>
                        <a:pt x="1239" y="327"/>
                        <a:pt x="1206" y="372"/>
                        <a:pt x="1183" y="417"/>
                      </a:cubicBezTo>
                      <a:lnTo>
                        <a:pt x="12" y="2039"/>
                      </a:lnTo>
                      <a:lnTo>
                        <a:pt x="34" y="2061"/>
                      </a:lnTo>
                      <a:cubicBezTo>
                        <a:pt x="1" y="2129"/>
                        <a:pt x="1" y="2219"/>
                        <a:pt x="57" y="2309"/>
                      </a:cubicBezTo>
                      <a:cubicBezTo>
                        <a:pt x="124" y="2433"/>
                        <a:pt x="203" y="2523"/>
                        <a:pt x="282" y="2478"/>
                      </a:cubicBezTo>
                      <a:cubicBezTo>
                        <a:pt x="305" y="2467"/>
                        <a:pt x="2005" y="2118"/>
                        <a:pt x="2005" y="2118"/>
                      </a:cubicBezTo>
                      <a:cubicBezTo>
                        <a:pt x="2388" y="2039"/>
                        <a:pt x="2242" y="2095"/>
                        <a:pt x="2388" y="2016"/>
                      </a:cubicBezTo>
                      <a:cubicBezTo>
                        <a:pt x="2738" y="1836"/>
                        <a:pt x="2805" y="1273"/>
                        <a:pt x="2523" y="766"/>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26"/>
              <p:cNvSpPr/>
              <p:nvPr/>
            </p:nvSpPr>
            <p:spPr>
              <a:xfrm>
                <a:off x="452599" y="6113021"/>
                <a:ext cx="35343" cy="37694"/>
              </a:xfrm>
              <a:custGeom>
                <a:rect b="b" l="l" r="r" t="t"/>
                <a:pathLst>
                  <a:path extrusionOk="0" h="481" w="451">
                    <a:moveTo>
                      <a:pt x="163" y="1"/>
                    </a:moveTo>
                    <a:cubicBezTo>
                      <a:pt x="141" y="1"/>
                      <a:pt x="121" y="5"/>
                      <a:pt x="102" y="15"/>
                    </a:cubicBezTo>
                    <a:cubicBezTo>
                      <a:pt x="12" y="60"/>
                      <a:pt x="0" y="206"/>
                      <a:pt x="68" y="330"/>
                    </a:cubicBezTo>
                    <a:cubicBezTo>
                      <a:pt x="120" y="426"/>
                      <a:pt x="205" y="481"/>
                      <a:pt x="283" y="481"/>
                    </a:cubicBezTo>
                    <a:cubicBezTo>
                      <a:pt x="306" y="481"/>
                      <a:pt x="329" y="476"/>
                      <a:pt x="350" y="465"/>
                    </a:cubicBezTo>
                    <a:cubicBezTo>
                      <a:pt x="428" y="420"/>
                      <a:pt x="451" y="285"/>
                      <a:pt x="383" y="161"/>
                    </a:cubicBezTo>
                    <a:cubicBezTo>
                      <a:pt x="330" y="64"/>
                      <a:pt x="242"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6"/>
              <p:cNvSpPr/>
              <p:nvPr/>
            </p:nvSpPr>
            <p:spPr>
              <a:xfrm>
                <a:off x="452599" y="6110592"/>
                <a:ext cx="35343" cy="42474"/>
              </a:xfrm>
              <a:custGeom>
                <a:rect b="b" l="l" r="r" t="t"/>
                <a:pathLst>
                  <a:path extrusionOk="0" fill="none" h="542" w="451">
                    <a:moveTo>
                      <a:pt x="102" y="46"/>
                    </a:moveTo>
                    <a:cubicBezTo>
                      <a:pt x="192" y="1"/>
                      <a:pt x="316" y="68"/>
                      <a:pt x="383" y="192"/>
                    </a:cubicBezTo>
                    <a:cubicBezTo>
                      <a:pt x="451" y="316"/>
                      <a:pt x="428" y="451"/>
                      <a:pt x="350" y="496"/>
                    </a:cubicBezTo>
                    <a:cubicBezTo>
                      <a:pt x="259" y="542"/>
                      <a:pt x="136" y="485"/>
                      <a:pt x="68" y="361"/>
                    </a:cubicBezTo>
                    <a:cubicBezTo>
                      <a:pt x="0" y="237"/>
                      <a:pt x="12" y="91"/>
                      <a:pt x="102" y="46"/>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6"/>
              <p:cNvSpPr/>
              <p:nvPr/>
            </p:nvSpPr>
            <p:spPr>
              <a:xfrm>
                <a:off x="456125" y="6117723"/>
                <a:ext cx="27428" cy="29152"/>
              </a:xfrm>
              <a:custGeom>
                <a:rect b="b" l="l" r="r" t="t"/>
                <a:pathLst>
                  <a:path extrusionOk="0" h="372" w="350">
                    <a:moveTo>
                      <a:pt x="139" y="0"/>
                    </a:moveTo>
                    <a:cubicBezTo>
                      <a:pt x="122" y="0"/>
                      <a:pt x="106" y="4"/>
                      <a:pt x="91" y="11"/>
                    </a:cubicBezTo>
                    <a:cubicBezTo>
                      <a:pt x="23" y="45"/>
                      <a:pt x="0" y="146"/>
                      <a:pt x="57" y="248"/>
                    </a:cubicBezTo>
                    <a:cubicBezTo>
                      <a:pt x="101" y="327"/>
                      <a:pt x="165" y="372"/>
                      <a:pt x="223" y="372"/>
                    </a:cubicBezTo>
                    <a:cubicBezTo>
                      <a:pt x="240" y="372"/>
                      <a:pt x="256" y="368"/>
                      <a:pt x="271" y="360"/>
                    </a:cubicBezTo>
                    <a:cubicBezTo>
                      <a:pt x="338" y="327"/>
                      <a:pt x="350" y="214"/>
                      <a:pt x="305" y="113"/>
                    </a:cubicBezTo>
                    <a:cubicBezTo>
                      <a:pt x="261" y="43"/>
                      <a:pt x="197"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4" name="Google Shape;414;p26"/>
          <p:cNvSpPr/>
          <p:nvPr/>
        </p:nvSpPr>
        <p:spPr>
          <a:xfrm>
            <a:off x="7005700" y="3461925"/>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26"/>
          <p:cNvGrpSpPr/>
          <p:nvPr/>
        </p:nvGrpSpPr>
        <p:grpSpPr>
          <a:xfrm>
            <a:off x="8157692" y="3941230"/>
            <a:ext cx="986296" cy="883796"/>
            <a:chOff x="4456875" y="2635825"/>
            <a:chExt cx="481825" cy="451700"/>
          </a:xfrm>
        </p:grpSpPr>
        <p:sp>
          <p:nvSpPr>
            <p:cNvPr id="416" name="Google Shape;416;p2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7" name="Google Shape;417;p2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8" name="Google Shape;418;p2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9" name="Google Shape;419;p2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20" name="Google Shape;420;p2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21" name="Google Shape;421;p2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p35"/>
          <p:cNvSpPr txBox="1"/>
          <p:nvPr>
            <p:ph type="title"/>
          </p:nvPr>
        </p:nvSpPr>
        <p:spPr>
          <a:xfrm>
            <a:off x="710525" y="540000"/>
            <a:ext cx="6389400" cy="12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76" name="Google Shape;1576;p35"/>
          <p:cNvSpPr txBox="1"/>
          <p:nvPr/>
        </p:nvSpPr>
        <p:spPr>
          <a:xfrm>
            <a:off x="1829400" y="43436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solidFill>
                <a:schemeClr val="dk1"/>
              </a:solidFill>
              <a:latin typeface="Source Sans Pro"/>
              <a:ea typeface="Source Sans Pro"/>
              <a:cs typeface="Source Sans Pro"/>
              <a:sym typeface="Source Sans Pro"/>
            </a:endParaRPr>
          </a:p>
        </p:txBody>
      </p:sp>
      <p:sp>
        <p:nvSpPr>
          <p:cNvPr id="1577" name="Google Shape;1577;p35"/>
          <p:cNvSpPr/>
          <p:nvPr/>
        </p:nvSpPr>
        <p:spPr>
          <a:xfrm>
            <a:off x="7388871" y="1335759"/>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5"/>
          <p:cNvSpPr/>
          <p:nvPr/>
        </p:nvSpPr>
        <p:spPr>
          <a:xfrm>
            <a:off x="8960571" y="4719446"/>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5"/>
          <p:cNvSpPr/>
          <p:nvPr/>
        </p:nvSpPr>
        <p:spPr>
          <a:xfrm>
            <a:off x="7874863" y="2787376"/>
            <a:ext cx="1226100" cy="1226100"/>
          </a:xfrm>
          <a:prstGeom prst="pie">
            <a:avLst>
              <a:gd fmla="val 0" name="adj1"/>
              <a:gd fmla="val 16200000" name="adj2"/>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0" name="Google Shape;1580;p35"/>
          <p:cNvGrpSpPr/>
          <p:nvPr/>
        </p:nvGrpSpPr>
        <p:grpSpPr>
          <a:xfrm>
            <a:off x="7514989" y="180978"/>
            <a:ext cx="1133720" cy="1133717"/>
            <a:chOff x="10173800" y="2018150"/>
            <a:chExt cx="1448103" cy="1448100"/>
          </a:xfrm>
        </p:grpSpPr>
        <p:sp>
          <p:nvSpPr>
            <p:cNvPr id="1581" name="Google Shape;1581;p35"/>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5"/>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35"/>
          <p:cNvGrpSpPr/>
          <p:nvPr/>
        </p:nvGrpSpPr>
        <p:grpSpPr>
          <a:xfrm>
            <a:off x="8151874" y="1061408"/>
            <a:ext cx="992124" cy="689094"/>
            <a:chOff x="-1693165" y="2708310"/>
            <a:chExt cx="597737" cy="415167"/>
          </a:xfrm>
        </p:grpSpPr>
        <p:sp>
          <p:nvSpPr>
            <p:cNvPr id="1584" name="Google Shape;1584;p35"/>
            <p:cNvSpPr/>
            <p:nvPr/>
          </p:nvSpPr>
          <p:spPr>
            <a:xfrm>
              <a:off x="-1692362" y="2734091"/>
              <a:ext cx="596131" cy="389386"/>
            </a:xfrm>
            <a:custGeom>
              <a:rect b="b" l="l" r="r" t="t"/>
              <a:pathLst>
                <a:path extrusionOk="0" h="11146" w="17064">
                  <a:moveTo>
                    <a:pt x="7475" y="1"/>
                  </a:moveTo>
                  <a:cubicBezTo>
                    <a:pt x="7366" y="1"/>
                    <a:pt x="7259" y="29"/>
                    <a:pt x="7164" y="85"/>
                  </a:cubicBezTo>
                  <a:lnTo>
                    <a:pt x="642" y="3881"/>
                  </a:lnTo>
                  <a:cubicBezTo>
                    <a:pt x="529" y="3948"/>
                    <a:pt x="496" y="4072"/>
                    <a:pt x="541" y="4174"/>
                  </a:cubicBezTo>
                  <a:cubicBezTo>
                    <a:pt x="496" y="4275"/>
                    <a:pt x="529" y="4410"/>
                    <a:pt x="642" y="4467"/>
                  </a:cubicBezTo>
                  <a:lnTo>
                    <a:pt x="935" y="4647"/>
                  </a:lnTo>
                  <a:lnTo>
                    <a:pt x="135" y="5109"/>
                  </a:lnTo>
                  <a:cubicBezTo>
                    <a:pt x="34" y="5176"/>
                    <a:pt x="0" y="5300"/>
                    <a:pt x="45" y="5401"/>
                  </a:cubicBezTo>
                  <a:cubicBezTo>
                    <a:pt x="0" y="5503"/>
                    <a:pt x="34" y="5638"/>
                    <a:pt x="135" y="5706"/>
                  </a:cubicBezTo>
                  <a:lnTo>
                    <a:pt x="9304" y="11044"/>
                  </a:lnTo>
                  <a:cubicBezTo>
                    <a:pt x="9416" y="11112"/>
                    <a:pt x="9546" y="11146"/>
                    <a:pt x="9675" y="11146"/>
                  </a:cubicBezTo>
                  <a:cubicBezTo>
                    <a:pt x="9805" y="11146"/>
                    <a:pt x="9934" y="11112"/>
                    <a:pt x="10047" y="11044"/>
                  </a:cubicBezTo>
                  <a:lnTo>
                    <a:pt x="16366" y="7339"/>
                  </a:lnTo>
                  <a:cubicBezTo>
                    <a:pt x="16512" y="7249"/>
                    <a:pt x="16557" y="7091"/>
                    <a:pt x="16523" y="6956"/>
                  </a:cubicBezTo>
                  <a:cubicBezTo>
                    <a:pt x="16557" y="6809"/>
                    <a:pt x="16512" y="6652"/>
                    <a:pt x="16366" y="6573"/>
                  </a:cubicBezTo>
                  <a:lnTo>
                    <a:pt x="16219" y="6483"/>
                  </a:lnTo>
                  <a:lnTo>
                    <a:pt x="16873" y="6111"/>
                  </a:lnTo>
                  <a:cubicBezTo>
                    <a:pt x="17008" y="6021"/>
                    <a:pt x="17064" y="5863"/>
                    <a:pt x="17019" y="5728"/>
                  </a:cubicBezTo>
                  <a:cubicBezTo>
                    <a:pt x="17064" y="5582"/>
                    <a:pt x="17008" y="5424"/>
                    <a:pt x="16873" y="5345"/>
                  </a:cubicBezTo>
                  <a:lnTo>
                    <a:pt x="16861" y="5345"/>
                  </a:lnTo>
                  <a:lnTo>
                    <a:pt x="7794" y="85"/>
                  </a:lnTo>
                  <a:cubicBezTo>
                    <a:pt x="7693" y="29"/>
                    <a:pt x="7583" y="1"/>
                    <a:pt x="7475" y="1"/>
                  </a:cubicBez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5"/>
            <p:cNvSpPr/>
            <p:nvPr/>
          </p:nvSpPr>
          <p:spPr>
            <a:xfrm>
              <a:off x="-1693165" y="2758894"/>
              <a:ext cx="580410" cy="339813"/>
            </a:xfrm>
            <a:custGeom>
              <a:rect b="b" l="l" r="r" t="t"/>
              <a:pathLst>
                <a:path extrusionOk="0" h="9727" w="16614">
                  <a:moveTo>
                    <a:pt x="6999" y="0"/>
                  </a:moveTo>
                  <a:cubicBezTo>
                    <a:pt x="6891" y="0"/>
                    <a:pt x="6781" y="28"/>
                    <a:pt x="6680" y="85"/>
                  </a:cubicBezTo>
                  <a:lnTo>
                    <a:pt x="158" y="3881"/>
                  </a:lnTo>
                  <a:cubicBezTo>
                    <a:pt x="1" y="3971"/>
                    <a:pt x="1" y="4196"/>
                    <a:pt x="158" y="4286"/>
                  </a:cubicBezTo>
                  <a:lnTo>
                    <a:pt x="9327" y="9625"/>
                  </a:lnTo>
                  <a:cubicBezTo>
                    <a:pt x="9439" y="9692"/>
                    <a:pt x="9569" y="9726"/>
                    <a:pt x="9698" y="9726"/>
                  </a:cubicBezTo>
                  <a:cubicBezTo>
                    <a:pt x="9828" y="9726"/>
                    <a:pt x="9957" y="9692"/>
                    <a:pt x="10070" y="9625"/>
                  </a:cubicBezTo>
                  <a:lnTo>
                    <a:pt x="16389" y="5919"/>
                  </a:lnTo>
                  <a:cubicBezTo>
                    <a:pt x="16614" y="5795"/>
                    <a:pt x="16614" y="5469"/>
                    <a:pt x="16389" y="5345"/>
                  </a:cubicBezTo>
                  <a:lnTo>
                    <a:pt x="7310" y="85"/>
                  </a:lnTo>
                  <a:cubicBezTo>
                    <a:pt x="7215" y="28"/>
                    <a:pt x="7108" y="0"/>
                    <a:pt x="6999"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5"/>
            <p:cNvSpPr/>
            <p:nvPr/>
          </p:nvSpPr>
          <p:spPr>
            <a:xfrm>
              <a:off x="-1693165" y="2757916"/>
              <a:ext cx="580410" cy="341944"/>
            </a:xfrm>
            <a:custGeom>
              <a:rect b="b" l="l" r="r" t="t"/>
              <a:pathLst>
                <a:path extrusionOk="0" fill="none" h="9788" w="16614">
                  <a:moveTo>
                    <a:pt x="16389" y="5947"/>
                  </a:moveTo>
                  <a:lnTo>
                    <a:pt x="10070" y="9653"/>
                  </a:lnTo>
                  <a:cubicBezTo>
                    <a:pt x="9845" y="9788"/>
                    <a:pt x="9552" y="9788"/>
                    <a:pt x="9327" y="9653"/>
                  </a:cubicBezTo>
                  <a:lnTo>
                    <a:pt x="158" y="4314"/>
                  </a:lnTo>
                  <a:cubicBezTo>
                    <a:pt x="1" y="4224"/>
                    <a:pt x="1" y="3999"/>
                    <a:pt x="158" y="3909"/>
                  </a:cubicBezTo>
                  <a:lnTo>
                    <a:pt x="6680" y="113"/>
                  </a:lnTo>
                  <a:cubicBezTo>
                    <a:pt x="6882" y="0"/>
                    <a:pt x="7119" y="0"/>
                    <a:pt x="7310" y="113"/>
                  </a:cubicBezTo>
                  <a:lnTo>
                    <a:pt x="16389" y="5373"/>
                  </a:lnTo>
                  <a:cubicBezTo>
                    <a:pt x="16614" y="5497"/>
                    <a:pt x="16614" y="5823"/>
                    <a:pt x="16389" y="594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5"/>
            <p:cNvSpPr/>
            <p:nvPr/>
          </p:nvSpPr>
          <p:spPr>
            <a:xfrm>
              <a:off x="-1693165" y="2752292"/>
              <a:ext cx="580410" cy="340092"/>
            </a:xfrm>
            <a:custGeom>
              <a:rect b="b" l="l" r="r" t="t"/>
              <a:pathLst>
                <a:path extrusionOk="0" h="9735" w="16614">
                  <a:moveTo>
                    <a:pt x="6999" y="1"/>
                  </a:moveTo>
                  <a:cubicBezTo>
                    <a:pt x="6891" y="1"/>
                    <a:pt x="6781" y="32"/>
                    <a:pt x="6680" y="94"/>
                  </a:cubicBezTo>
                  <a:lnTo>
                    <a:pt x="158" y="3889"/>
                  </a:lnTo>
                  <a:cubicBezTo>
                    <a:pt x="1" y="3979"/>
                    <a:pt x="1" y="4205"/>
                    <a:pt x="158" y="4295"/>
                  </a:cubicBezTo>
                  <a:lnTo>
                    <a:pt x="9327" y="9634"/>
                  </a:lnTo>
                  <a:cubicBezTo>
                    <a:pt x="9439" y="9701"/>
                    <a:pt x="9569" y="9735"/>
                    <a:pt x="9698" y="9735"/>
                  </a:cubicBezTo>
                  <a:cubicBezTo>
                    <a:pt x="9828" y="9735"/>
                    <a:pt x="9957" y="9701"/>
                    <a:pt x="10070" y="9634"/>
                  </a:cubicBezTo>
                  <a:lnTo>
                    <a:pt x="16389" y="5928"/>
                  </a:lnTo>
                  <a:cubicBezTo>
                    <a:pt x="16614" y="5804"/>
                    <a:pt x="16614" y="5477"/>
                    <a:pt x="16389" y="5354"/>
                  </a:cubicBezTo>
                  <a:lnTo>
                    <a:pt x="7310" y="94"/>
                  </a:lnTo>
                  <a:cubicBezTo>
                    <a:pt x="7215" y="32"/>
                    <a:pt x="7108" y="1"/>
                    <a:pt x="69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5"/>
            <p:cNvSpPr/>
            <p:nvPr/>
          </p:nvSpPr>
          <p:spPr>
            <a:xfrm>
              <a:off x="-1693165" y="2751209"/>
              <a:ext cx="580410" cy="342363"/>
            </a:xfrm>
            <a:custGeom>
              <a:rect b="b" l="l" r="r" t="t"/>
              <a:pathLst>
                <a:path extrusionOk="0" fill="none" h="9800" w="16614">
                  <a:moveTo>
                    <a:pt x="16389" y="5959"/>
                  </a:moveTo>
                  <a:lnTo>
                    <a:pt x="10070" y="9665"/>
                  </a:lnTo>
                  <a:cubicBezTo>
                    <a:pt x="9845" y="9800"/>
                    <a:pt x="9552" y="9800"/>
                    <a:pt x="9327" y="9665"/>
                  </a:cubicBezTo>
                  <a:lnTo>
                    <a:pt x="158" y="4326"/>
                  </a:lnTo>
                  <a:cubicBezTo>
                    <a:pt x="1" y="4236"/>
                    <a:pt x="1" y="4010"/>
                    <a:pt x="158" y="3920"/>
                  </a:cubicBezTo>
                  <a:lnTo>
                    <a:pt x="6680" y="125"/>
                  </a:lnTo>
                  <a:cubicBezTo>
                    <a:pt x="6882" y="1"/>
                    <a:pt x="7119" y="1"/>
                    <a:pt x="7310" y="125"/>
                  </a:cubicBezTo>
                  <a:lnTo>
                    <a:pt x="16389" y="5385"/>
                  </a:lnTo>
                  <a:cubicBezTo>
                    <a:pt x="16614" y="5508"/>
                    <a:pt x="16614" y="5835"/>
                    <a:pt x="16389"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5"/>
            <p:cNvSpPr/>
            <p:nvPr/>
          </p:nvSpPr>
          <p:spPr>
            <a:xfrm>
              <a:off x="-1545989" y="2855871"/>
              <a:ext cx="251043" cy="146413"/>
            </a:xfrm>
            <a:custGeom>
              <a:rect b="b" l="l" r="r" t="t"/>
              <a:pathLst>
                <a:path extrusionOk="0" fill="none" h="4191" w="7186">
                  <a:moveTo>
                    <a:pt x="7186" y="4191"/>
                  </a:moveTo>
                  <a:lnTo>
                    <a:pt x="0"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5"/>
            <p:cNvSpPr/>
            <p:nvPr/>
          </p:nvSpPr>
          <p:spPr>
            <a:xfrm>
              <a:off x="-1564888" y="2868482"/>
              <a:ext cx="251078" cy="146413"/>
            </a:xfrm>
            <a:custGeom>
              <a:rect b="b" l="l" r="r" t="t"/>
              <a:pathLst>
                <a:path extrusionOk="0" fill="none" h="4191" w="7187">
                  <a:moveTo>
                    <a:pt x="7186" y="4190"/>
                  </a:moveTo>
                  <a:lnTo>
                    <a:pt x="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5"/>
            <p:cNvSpPr/>
            <p:nvPr/>
          </p:nvSpPr>
          <p:spPr>
            <a:xfrm>
              <a:off x="-1590460" y="2881442"/>
              <a:ext cx="251078" cy="146028"/>
            </a:xfrm>
            <a:custGeom>
              <a:rect b="b" l="l" r="r" t="t"/>
              <a:pathLst>
                <a:path extrusionOk="0" fill="none" h="4180" w="7187">
                  <a:moveTo>
                    <a:pt x="7186" y="4179"/>
                  </a:moveTo>
                  <a:lnTo>
                    <a:pt x="0"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5"/>
            <p:cNvSpPr/>
            <p:nvPr/>
          </p:nvSpPr>
          <p:spPr>
            <a:xfrm>
              <a:off x="-1298133" y="2907014"/>
              <a:ext cx="118884" cy="70534"/>
            </a:xfrm>
            <a:custGeom>
              <a:rect b="b" l="l" r="r" t="t"/>
              <a:pathLst>
                <a:path extrusionOk="0" h="2019" w="3403">
                  <a:moveTo>
                    <a:pt x="1707" y="1"/>
                  </a:moveTo>
                  <a:cubicBezTo>
                    <a:pt x="1662" y="1"/>
                    <a:pt x="1617" y="12"/>
                    <a:pt x="1578" y="35"/>
                  </a:cubicBezTo>
                  <a:lnTo>
                    <a:pt x="57" y="925"/>
                  </a:lnTo>
                  <a:cubicBezTo>
                    <a:pt x="1" y="958"/>
                    <a:pt x="1" y="1048"/>
                    <a:pt x="57" y="1082"/>
                  </a:cubicBezTo>
                  <a:lnTo>
                    <a:pt x="1555" y="1983"/>
                  </a:lnTo>
                  <a:cubicBezTo>
                    <a:pt x="1591" y="2007"/>
                    <a:pt x="1637" y="2019"/>
                    <a:pt x="1684" y="2019"/>
                  </a:cubicBezTo>
                  <a:cubicBezTo>
                    <a:pt x="1725" y="2019"/>
                    <a:pt x="1766" y="2010"/>
                    <a:pt x="1803" y="1995"/>
                  </a:cubicBezTo>
                  <a:lnTo>
                    <a:pt x="3312" y="1127"/>
                  </a:lnTo>
                  <a:cubicBezTo>
                    <a:pt x="3402" y="1082"/>
                    <a:pt x="3402" y="947"/>
                    <a:pt x="3312" y="902"/>
                  </a:cubicBezTo>
                  <a:lnTo>
                    <a:pt x="1837" y="35"/>
                  </a:lnTo>
                  <a:cubicBezTo>
                    <a:pt x="1797" y="12"/>
                    <a:pt x="1752" y="1"/>
                    <a:pt x="1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5"/>
            <p:cNvSpPr/>
            <p:nvPr/>
          </p:nvSpPr>
          <p:spPr>
            <a:xfrm>
              <a:off x="-1298133" y="2906630"/>
              <a:ext cx="118884" cy="71267"/>
            </a:xfrm>
            <a:custGeom>
              <a:rect b="b" l="l" r="r" t="t"/>
              <a:pathLst>
                <a:path extrusionOk="0" fill="none" h="2040" w="3403">
                  <a:moveTo>
                    <a:pt x="3312" y="1138"/>
                  </a:moveTo>
                  <a:lnTo>
                    <a:pt x="1803" y="2006"/>
                  </a:lnTo>
                  <a:cubicBezTo>
                    <a:pt x="1724" y="2039"/>
                    <a:pt x="1623" y="2039"/>
                    <a:pt x="1555" y="1994"/>
                  </a:cubicBezTo>
                  <a:lnTo>
                    <a:pt x="57" y="1093"/>
                  </a:lnTo>
                  <a:cubicBezTo>
                    <a:pt x="1" y="1059"/>
                    <a:pt x="1" y="969"/>
                    <a:pt x="57" y="936"/>
                  </a:cubicBezTo>
                  <a:lnTo>
                    <a:pt x="1578" y="46"/>
                  </a:lnTo>
                  <a:cubicBezTo>
                    <a:pt x="1657" y="1"/>
                    <a:pt x="1758" y="1"/>
                    <a:pt x="1837" y="46"/>
                  </a:cubicBezTo>
                  <a:lnTo>
                    <a:pt x="3312" y="913"/>
                  </a:lnTo>
                  <a:cubicBezTo>
                    <a:pt x="3402" y="958"/>
                    <a:pt x="3402" y="1093"/>
                    <a:pt x="3312" y="11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5"/>
            <p:cNvSpPr/>
            <p:nvPr/>
          </p:nvSpPr>
          <p:spPr>
            <a:xfrm>
              <a:off x="-1252091" y="2914490"/>
              <a:ext cx="62219" cy="36647"/>
            </a:xfrm>
            <a:custGeom>
              <a:rect b="b" l="l" r="r" t="t"/>
              <a:pathLst>
                <a:path extrusionOk="0" fill="none" h="1049" w="1781">
                  <a:moveTo>
                    <a:pt x="1780" y="1048"/>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5"/>
            <p:cNvSpPr/>
            <p:nvPr/>
          </p:nvSpPr>
          <p:spPr>
            <a:xfrm>
              <a:off x="-1284334" y="2932201"/>
              <a:ext cx="62184" cy="36647"/>
            </a:xfrm>
            <a:custGeom>
              <a:rect b="b" l="l" r="r" t="t"/>
              <a:pathLst>
                <a:path extrusionOk="0" fill="none" h="1049" w="1780">
                  <a:moveTo>
                    <a:pt x="1780" y="1048"/>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5"/>
            <p:cNvSpPr/>
            <p:nvPr/>
          </p:nvSpPr>
          <p:spPr>
            <a:xfrm>
              <a:off x="-1252475" y="2933005"/>
              <a:ext cx="62219" cy="37800"/>
            </a:xfrm>
            <a:custGeom>
              <a:rect b="b" l="l" r="r" t="t"/>
              <a:pathLst>
                <a:path extrusionOk="0" fill="none" h="1082" w="1781">
                  <a:moveTo>
                    <a:pt x="1780" y="0"/>
                  </a:moveTo>
                  <a:lnTo>
                    <a:pt x="0" y="1082"/>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5"/>
            <p:cNvSpPr/>
            <p:nvPr/>
          </p:nvSpPr>
          <p:spPr>
            <a:xfrm>
              <a:off x="-1247374" y="2935345"/>
              <a:ext cx="31127" cy="18935"/>
            </a:xfrm>
            <a:custGeom>
              <a:rect b="b" l="l" r="r" t="t"/>
              <a:pathLst>
                <a:path extrusionOk="0" fill="none" h="542" w="891">
                  <a:moveTo>
                    <a:pt x="891" y="1"/>
                  </a:moveTo>
                  <a:lnTo>
                    <a:pt x="1" y="542"/>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5"/>
            <p:cNvSpPr/>
            <p:nvPr/>
          </p:nvSpPr>
          <p:spPr>
            <a:xfrm>
              <a:off x="-1261138" y="2926298"/>
              <a:ext cx="30743" cy="18550"/>
            </a:xfrm>
            <a:custGeom>
              <a:rect b="b" l="l" r="r" t="t"/>
              <a:pathLst>
                <a:path extrusionOk="0" fill="none" h="531" w="880">
                  <a:moveTo>
                    <a:pt x="879" y="1"/>
                  </a:moveTo>
                  <a:lnTo>
                    <a:pt x="1"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5"/>
            <p:cNvSpPr/>
            <p:nvPr/>
          </p:nvSpPr>
          <p:spPr>
            <a:xfrm>
              <a:off x="-1290238" y="2911765"/>
              <a:ext cx="61416" cy="36996"/>
            </a:xfrm>
            <a:custGeom>
              <a:rect b="b" l="l" r="r" t="t"/>
              <a:pathLst>
                <a:path extrusionOk="0" fill="none" h="1059" w="1758">
                  <a:moveTo>
                    <a:pt x="1757" y="0"/>
                  </a:moveTo>
                  <a:cubicBezTo>
                    <a:pt x="1746" y="23"/>
                    <a:pt x="0" y="1059"/>
                    <a:pt x="0" y="1059"/>
                  </a:cubicBez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5"/>
            <p:cNvSpPr/>
            <p:nvPr/>
          </p:nvSpPr>
          <p:spPr>
            <a:xfrm>
              <a:off x="-1675454" y="2715716"/>
              <a:ext cx="580026" cy="340092"/>
            </a:xfrm>
            <a:custGeom>
              <a:rect b="b" l="l" r="r" t="t"/>
              <a:pathLst>
                <a:path extrusionOk="0" h="9735" w="16603">
                  <a:moveTo>
                    <a:pt x="6991" y="0"/>
                  </a:moveTo>
                  <a:cubicBezTo>
                    <a:pt x="6882" y="0"/>
                    <a:pt x="6775" y="31"/>
                    <a:pt x="6680" y="93"/>
                  </a:cubicBezTo>
                  <a:lnTo>
                    <a:pt x="158" y="3889"/>
                  </a:lnTo>
                  <a:cubicBezTo>
                    <a:pt x="0" y="3979"/>
                    <a:pt x="0" y="4204"/>
                    <a:pt x="158" y="4294"/>
                  </a:cubicBezTo>
                  <a:lnTo>
                    <a:pt x="9315" y="9633"/>
                  </a:lnTo>
                  <a:cubicBezTo>
                    <a:pt x="9433" y="9701"/>
                    <a:pt x="9563" y="9734"/>
                    <a:pt x="9691" y="9734"/>
                  </a:cubicBezTo>
                  <a:cubicBezTo>
                    <a:pt x="9819" y="9734"/>
                    <a:pt x="9946" y="9701"/>
                    <a:pt x="10059" y="9633"/>
                  </a:cubicBezTo>
                  <a:lnTo>
                    <a:pt x="16377" y="5927"/>
                  </a:lnTo>
                  <a:cubicBezTo>
                    <a:pt x="16603" y="5804"/>
                    <a:pt x="16603" y="5477"/>
                    <a:pt x="16377" y="5353"/>
                  </a:cubicBezTo>
                  <a:lnTo>
                    <a:pt x="7310" y="93"/>
                  </a:lnTo>
                  <a:cubicBezTo>
                    <a:pt x="7209" y="31"/>
                    <a:pt x="7099" y="0"/>
                    <a:pt x="6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5"/>
            <p:cNvSpPr/>
            <p:nvPr/>
          </p:nvSpPr>
          <p:spPr>
            <a:xfrm>
              <a:off x="-1675454" y="2714633"/>
              <a:ext cx="580026" cy="342363"/>
            </a:xfrm>
            <a:custGeom>
              <a:rect b="b" l="l" r="r" t="t"/>
              <a:pathLst>
                <a:path extrusionOk="0" fill="none" h="9800" w="16603">
                  <a:moveTo>
                    <a:pt x="16377" y="5958"/>
                  </a:moveTo>
                  <a:lnTo>
                    <a:pt x="10059" y="9664"/>
                  </a:lnTo>
                  <a:cubicBezTo>
                    <a:pt x="9833" y="9799"/>
                    <a:pt x="9552" y="9799"/>
                    <a:pt x="9315" y="9664"/>
                  </a:cubicBezTo>
                  <a:lnTo>
                    <a:pt x="158" y="4325"/>
                  </a:lnTo>
                  <a:cubicBezTo>
                    <a:pt x="0" y="4235"/>
                    <a:pt x="0" y="4010"/>
                    <a:pt x="158" y="3920"/>
                  </a:cubicBezTo>
                  <a:lnTo>
                    <a:pt x="6680" y="124"/>
                  </a:lnTo>
                  <a:cubicBezTo>
                    <a:pt x="6871" y="0"/>
                    <a:pt x="7108" y="0"/>
                    <a:pt x="7310" y="124"/>
                  </a:cubicBezTo>
                  <a:lnTo>
                    <a:pt x="16377" y="5384"/>
                  </a:lnTo>
                  <a:cubicBezTo>
                    <a:pt x="16603" y="5508"/>
                    <a:pt x="16603" y="5835"/>
                    <a:pt x="16377" y="595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5"/>
            <p:cNvSpPr/>
            <p:nvPr/>
          </p:nvSpPr>
          <p:spPr>
            <a:xfrm>
              <a:off x="-1675454" y="2709323"/>
              <a:ext cx="580026" cy="340197"/>
            </a:xfrm>
            <a:custGeom>
              <a:rect b="b" l="l" r="r" t="t"/>
              <a:pathLst>
                <a:path extrusionOk="0" h="9738" w="16603">
                  <a:moveTo>
                    <a:pt x="6991" y="0"/>
                  </a:moveTo>
                  <a:cubicBezTo>
                    <a:pt x="6882" y="0"/>
                    <a:pt x="6775" y="28"/>
                    <a:pt x="6680" y="85"/>
                  </a:cubicBezTo>
                  <a:lnTo>
                    <a:pt x="158" y="3880"/>
                  </a:lnTo>
                  <a:cubicBezTo>
                    <a:pt x="0" y="3982"/>
                    <a:pt x="0" y="4207"/>
                    <a:pt x="158" y="4297"/>
                  </a:cubicBezTo>
                  <a:lnTo>
                    <a:pt x="9315" y="9636"/>
                  </a:lnTo>
                  <a:cubicBezTo>
                    <a:pt x="9433" y="9703"/>
                    <a:pt x="9563" y="9737"/>
                    <a:pt x="9691" y="9737"/>
                  </a:cubicBezTo>
                  <a:cubicBezTo>
                    <a:pt x="9819" y="9737"/>
                    <a:pt x="9946" y="9703"/>
                    <a:pt x="10059" y="9636"/>
                  </a:cubicBezTo>
                  <a:lnTo>
                    <a:pt x="16377" y="5930"/>
                  </a:lnTo>
                  <a:cubicBezTo>
                    <a:pt x="16603" y="5795"/>
                    <a:pt x="16603" y="5480"/>
                    <a:pt x="16377" y="5345"/>
                  </a:cubicBezTo>
                  <a:lnTo>
                    <a:pt x="7310" y="85"/>
                  </a:lnTo>
                  <a:cubicBezTo>
                    <a:pt x="7209" y="28"/>
                    <a:pt x="7099" y="0"/>
                    <a:pt x="6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5"/>
            <p:cNvSpPr/>
            <p:nvPr/>
          </p:nvSpPr>
          <p:spPr>
            <a:xfrm>
              <a:off x="-1675454" y="2708310"/>
              <a:ext cx="580026" cy="342398"/>
            </a:xfrm>
            <a:custGeom>
              <a:rect b="b" l="l" r="r" t="t"/>
              <a:pathLst>
                <a:path extrusionOk="0" fill="none" h="9801" w="16603">
                  <a:moveTo>
                    <a:pt x="16377" y="5959"/>
                  </a:moveTo>
                  <a:lnTo>
                    <a:pt x="10059" y="9665"/>
                  </a:lnTo>
                  <a:cubicBezTo>
                    <a:pt x="9833" y="9800"/>
                    <a:pt x="9552" y="9800"/>
                    <a:pt x="9315" y="9665"/>
                  </a:cubicBezTo>
                  <a:lnTo>
                    <a:pt x="158" y="4326"/>
                  </a:lnTo>
                  <a:cubicBezTo>
                    <a:pt x="0" y="4236"/>
                    <a:pt x="0" y="4011"/>
                    <a:pt x="158" y="3909"/>
                  </a:cubicBezTo>
                  <a:lnTo>
                    <a:pt x="6680" y="114"/>
                  </a:lnTo>
                  <a:cubicBezTo>
                    <a:pt x="6871" y="1"/>
                    <a:pt x="7108" y="1"/>
                    <a:pt x="7310" y="114"/>
                  </a:cubicBezTo>
                  <a:lnTo>
                    <a:pt x="16377" y="5374"/>
                  </a:lnTo>
                  <a:cubicBezTo>
                    <a:pt x="16603" y="5509"/>
                    <a:pt x="16603" y="5824"/>
                    <a:pt x="16377"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5"/>
            <p:cNvSpPr/>
            <p:nvPr/>
          </p:nvSpPr>
          <p:spPr>
            <a:xfrm>
              <a:off x="-1528312" y="2813007"/>
              <a:ext cx="251078" cy="146378"/>
            </a:xfrm>
            <a:custGeom>
              <a:rect b="b" l="l" r="r" t="t"/>
              <a:pathLst>
                <a:path extrusionOk="0" fill="none" h="4190" w="7187">
                  <a:moveTo>
                    <a:pt x="7187" y="4190"/>
                  </a:moveTo>
                  <a:lnTo>
                    <a:pt x="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5"/>
            <p:cNvSpPr/>
            <p:nvPr/>
          </p:nvSpPr>
          <p:spPr>
            <a:xfrm>
              <a:off x="-1547596" y="2825583"/>
              <a:ext cx="251078" cy="146413"/>
            </a:xfrm>
            <a:custGeom>
              <a:rect b="b" l="l" r="r" t="t"/>
              <a:pathLst>
                <a:path extrusionOk="0" fill="none" h="4191" w="7187">
                  <a:moveTo>
                    <a:pt x="7187" y="4190"/>
                  </a:moveTo>
                  <a:lnTo>
                    <a:pt x="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5"/>
            <p:cNvSpPr/>
            <p:nvPr/>
          </p:nvSpPr>
          <p:spPr>
            <a:xfrm>
              <a:off x="-1572748" y="2838579"/>
              <a:ext cx="251078" cy="145993"/>
            </a:xfrm>
            <a:custGeom>
              <a:rect b="b" l="l" r="r" t="t"/>
              <a:pathLst>
                <a:path extrusionOk="0" fill="none" h="4179" w="7187">
                  <a:moveTo>
                    <a:pt x="7186" y="4179"/>
                  </a:moveTo>
                  <a:lnTo>
                    <a:pt x="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5"/>
            <p:cNvSpPr/>
            <p:nvPr/>
          </p:nvSpPr>
          <p:spPr>
            <a:xfrm>
              <a:off x="-1280806" y="2864150"/>
              <a:ext cx="119268" cy="70499"/>
            </a:xfrm>
            <a:custGeom>
              <a:rect b="b" l="l" r="r" t="t"/>
              <a:pathLst>
                <a:path extrusionOk="0" h="2018" w="3414">
                  <a:moveTo>
                    <a:pt x="1707" y="0"/>
                  </a:moveTo>
                  <a:cubicBezTo>
                    <a:pt x="1662" y="0"/>
                    <a:pt x="1617" y="11"/>
                    <a:pt x="1577" y="34"/>
                  </a:cubicBezTo>
                  <a:lnTo>
                    <a:pt x="68" y="924"/>
                  </a:lnTo>
                  <a:cubicBezTo>
                    <a:pt x="0" y="958"/>
                    <a:pt x="0" y="1048"/>
                    <a:pt x="68" y="1082"/>
                  </a:cubicBezTo>
                  <a:lnTo>
                    <a:pt x="1555" y="1983"/>
                  </a:lnTo>
                  <a:cubicBezTo>
                    <a:pt x="1597" y="2007"/>
                    <a:pt x="1643" y="2018"/>
                    <a:pt x="1688" y="2018"/>
                  </a:cubicBezTo>
                  <a:cubicBezTo>
                    <a:pt x="1727" y="2018"/>
                    <a:pt x="1766" y="2010"/>
                    <a:pt x="1803" y="1994"/>
                  </a:cubicBezTo>
                  <a:lnTo>
                    <a:pt x="3323" y="1127"/>
                  </a:lnTo>
                  <a:lnTo>
                    <a:pt x="3312" y="1127"/>
                  </a:lnTo>
                  <a:cubicBezTo>
                    <a:pt x="3402" y="1082"/>
                    <a:pt x="3413" y="946"/>
                    <a:pt x="3323" y="901"/>
                  </a:cubicBezTo>
                  <a:lnTo>
                    <a:pt x="1836" y="34"/>
                  </a:lnTo>
                  <a:cubicBezTo>
                    <a:pt x="1797" y="11"/>
                    <a:pt x="1752" y="0"/>
                    <a:pt x="17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5"/>
            <p:cNvSpPr/>
            <p:nvPr/>
          </p:nvSpPr>
          <p:spPr>
            <a:xfrm>
              <a:off x="-1280806" y="2863731"/>
              <a:ext cx="119268" cy="71267"/>
            </a:xfrm>
            <a:custGeom>
              <a:rect b="b" l="l" r="r" t="t"/>
              <a:pathLst>
                <a:path extrusionOk="0" fill="none" h="2040" w="3414">
                  <a:moveTo>
                    <a:pt x="3323" y="1139"/>
                  </a:moveTo>
                  <a:lnTo>
                    <a:pt x="1803" y="2006"/>
                  </a:lnTo>
                  <a:cubicBezTo>
                    <a:pt x="1724" y="2040"/>
                    <a:pt x="1634" y="2040"/>
                    <a:pt x="1555" y="1995"/>
                  </a:cubicBezTo>
                  <a:lnTo>
                    <a:pt x="68" y="1094"/>
                  </a:lnTo>
                  <a:cubicBezTo>
                    <a:pt x="0" y="1060"/>
                    <a:pt x="0" y="970"/>
                    <a:pt x="68" y="936"/>
                  </a:cubicBezTo>
                  <a:lnTo>
                    <a:pt x="1577" y="46"/>
                  </a:lnTo>
                  <a:cubicBezTo>
                    <a:pt x="1656" y="1"/>
                    <a:pt x="1758" y="1"/>
                    <a:pt x="1836" y="46"/>
                  </a:cubicBezTo>
                  <a:lnTo>
                    <a:pt x="3323" y="913"/>
                  </a:lnTo>
                  <a:cubicBezTo>
                    <a:pt x="3413" y="958"/>
                    <a:pt x="3402" y="1094"/>
                    <a:pt x="3312" y="11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5"/>
            <p:cNvSpPr/>
            <p:nvPr/>
          </p:nvSpPr>
          <p:spPr>
            <a:xfrm>
              <a:off x="-1234379" y="2871626"/>
              <a:ext cx="61800" cy="36612"/>
            </a:xfrm>
            <a:custGeom>
              <a:rect b="b" l="l" r="r" t="t"/>
              <a:pathLst>
                <a:path extrusionOk="0" fill="none" h="1048" w="1769">
                  <a:moveTo>
                    <a:pt x="1769" y="1048"/>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5"/>
            <p:cNvSpPr/>
            <p:nvPr/>
          </p:nvSpPr>
          <p:spPr>
            <a:xfrm>
              <a:off x="-1266658" y="2889338"/>
              <a:ext cx="61835" cy="36612"/>
            </a:xfrm>
            <a:custGeom>
              <a:rect b="b" l="l" r="r" t="t"/>
              <a:pathLst>
                <a:path extrusionOk="0" fill="none" h="1048" w="1770">
                  <a:moveTo>
                    <a:pt x="1769" y="1048"/>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5"/>
            <p:cNvSpPr/>
            <p:nvPr/>
          </p:nvSpPr>
          <p:spPr>
            <a:xfrm>
              <a:off x="-1235148" y="2890106"/>
              <a:ext cx="62569" cy="37415"/>
            </a:xfrm>
            <a:custGeom>
              <a:rect b="b" l="l" r="r" t="t"/>
              <a:pathLst>
                <a:path extrusionOk="0" fill="none" h="1071" w="1791">
                  <a:moveTo>
                    <a:pt x="1791" y="1"/>
                  </a:moveTo>
                  <a:lnTo>
                    <a:pt x="0" y="107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5"/>
            <p:cNvSpPr/>
            <p:nvPr/>
          </p:nvSpPr>
          <p:spPr>
            <a:xfrm>
              <a:off x="-1229663" y="2892482"/>
              <a:ext cx="30743" cy="18516"/>
            </a:xfrm>
            <a:custGeom>
              <a:rect b="b" l="l" r="r" t="t"/>
              <a:pathLst>
                <a:path extrusionOk="0" fill="none" h="530" w="880">
                  <a:moveTo>
                    <a:pt x="879" y="0"/>
                  </a:moveTo>
                  <a:lnTo>
                    <a:pt x="1"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5"/>
            <p:cNvSpPr/>
            <p:nvPr/>
          </p:nvSpPr>
          <p:spPr>
            <a:xfrm>
              <a:off x="-1243811" y="2883434"/>
              <a:ext cx="30708" cy="18516"/>
            </a:xfrm>
            <a:custGeom>
              <a:rect b="b" l="l" r="r" t="t"/>
              <a:pathLst>
                <a:path extrusionOk="0" fill="none" h="530" w="879">
                  <a:moveTo>
                    <a:pt x="879" y="0"/>
                  </a:moveTo>
                  <a:lnTo>
                    <a:pt x="0"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5"/>
          <p:cNvGrpSpPr/>
          <p:nvPr/>
        </p:nvGrpSpPr>
        <p:grpSpPr>
          <a:xfrm>
            <a:off x="7529278" y="3485311"/>
            <a:ext cx="972682" cy="1329381"/>
            <a:chOff x="-421772" y="5404449"/>
            <a:chExt cx="972682" cy="1329381"/>
          </a:xfrm>
        </p:grpSpPr>
        <p:sp>
          <p:nvSpPr>
            <p:cNvPr id="1615" name="Google Shape;1615;p35"/>
            <p:cNvSpPr/>
            <p:nvPr/>
          </p:nvSpPr>
          <p:spPr>
            <a:xfrm>
              <a:off x="-31149" y="6494951"/>
              <a:ext cx="242741" cy="238879"/>
            </a:xfrm>
            <a:custGeom>
              <a:rect b="b" l="l" r="r" t="t"/>
              <a:pathLst>
                <a:path extrusionOk="0" h="2783" w="2828">
                  <a:moveTo>
                    <a:pt x="1419" y="1"/>
                  </a:moveTo>
                  <a:cubicBezTo>
                    <a:pt x="879" y="1"/>
                    <a:pt x="406" y="204"/>
                    <a:pt x="169" y="508"/>
                  </a:cubicBezTo>
                  <a:lnTo>
                    <a:pt x="11" y="508"/>
                  </a:lnTo>
                  <a:lnTo>
                    <a:pt x="0" y="1769"/>
                  </a:lnTo>
                  <a:cubicBezTo>
                    <a:pt x="0" y="1780"/>
                    <a:pt x="0" y="1792"/>
                    <a:pt x="0" y="1803"/>
                  </a:cubicBezTo>
                  <a:cubicBezTo>
                    <a:pt x="0" y="2344"/>
                    <a:pt x="631" y="2783"/>
                    <a:pt x="1419" y="2783"/>
                  </a:cubicBezTo>
                  <a:cubicBezTo>
                    <a:pt x="2196" y="2783"/>
                    <a:pt x="2827" y="2344"/>
                    <a:pt x="2827" y="1803"/>
                  </a:cubicBezTo>
                  <a:lnTo>
                    <a:pt x="2827" y="508"/>
                  </a:lnTo>
                  <a:lnTo>
                    <a:pt x="2658" y="508"/>
                  </a:lnTo>
                  <a:cubicBezTo>
                    <a:pt x="2422" y="204"/>
                    <a:pt x="1949" y="1"/>
                    <a:pt x="14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5"/>
            <p:cNvSpPr/>
            <p:nvPr/>
          </p:nvSpPr>
          <p:spPr>
            <a:xfrm>
              <a:off x="-31149" y="6494951"/>
              <a:ext cx="242741" cy="238879"/>
            </a:xfrm>
            <a:custGeom>
              <a:rect b="b" l="l" r="r" t="t"/>
              <a:pathLst>
                <a:path extrusionOk="0" fill="none" h="2783" w="2828">
                  <a:moveTo>
                    <a:pt x="2658" y="508"/>
                  </a:moveTo>
                  <a:cubicBezTo>
                    <a:pt x="2422" y="204"/>
                    <a:pt x="1949" y="1"/>
                    <a:pt x="1419" y="1"/>
                  </a:cubicBezTo>
                  <a:cubicBezTo>
                    <a:pt x="879" y="1"/>
                    <a:pt x="406" y="204"/>
                    <a:pt x="169" y="508"/>
                  </a:cubicBezTo>
                  <a:lnTo>
                    <a:pt x="11" y="508"/>
                  </a:lnTo>
                  <a:lnTo>
                    <a:pt x="0" y="1769"/>
                  </a:lnTo>
                  <a:cubicBezTo>
                    <a:pt x="0" y="1780"/>
                    <a:pt x="0" y="1792"/>
                    <a:pt x="0" y="1803"/>
                  </a:cubicBezTo>
                  <a:cubicBezTo>
                    <a:pt x="0" y="2344"/>
                    <a:pt x="631" y="2783"/>
                    <a:pt x="1419" y="2783"/>
                  </a:cubicBezTo>
                  <a:cubicBezTo>
                    <a:pt x="2196" y="2783"/>
                    <a:pt x="2827" y="2344"/>
                    <a:pt x="2827" y="1803"/>
                  </a:cubicBezTo>
                  <a:lnTo>
                    <a:pt x="2827" y="508"/>
                  </a:lnTo>
                  <a:lnTo>
                    <a:pt x="2658" y="50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5"/>
            <p:cNvSpPr/>
            <p:nvPr/>
          </p:nvSpPr>
          <p:spPr>
            <a:xfrm>
              <a:off x="-31149" y="6455382"/>
              <a:ext cx="242741" cy="167292"/>
            </a:xfrm>
            <a:custGeom>
              <a:rect b="b" l="l" r="r" t="t"/>
              <a:pathLst>
                <a:path extrusionOk="0" h="1949" w="2828">
                  <a:moveTo>
                    <a:pt x="1408" y="0"/>
                  </a:moveTo>
                  <a:cubicBezTo>
                    <a:pt x="631" y="0"/>
                    <a:pt x="0" y="428"/>
                    <a:pt x="0" y="969"/>
                  </a:cubicBezTo>
                  <a:cubicBezTo>
                    <a:pt x="0" y="1509"/>
                    <a:pt x="631" y="1949"/>
                    <a:pt x="1408" y="1949"/>
                  </a:cubicBezTo>
                  <a:cubicBezTo>
                    <a:pt x="2196" y="1949"/>
                    <a:pt x="2827" y="1509"/>
                    <a:pt x="2827" y="969"/>
                  </a:cubicBezTo>
                  <a:cubicBezTo>
                    <a:pt x="2827" y="428"/>
                    <a:pt x="2196" y="0"/>
                    <a:pt x="14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5"/>
            <p:cNvSpPr/>
            <p:nvPr/>
          </p:nvSpPr>
          <p:spPr>
            <a:xfrm>
              <a:off x="-31149" y="6455382"/>
              <a:ext cx="242741" cy="167292"/>
            </a:xfrm>
            <a:custGeom>
              <a:rect b="b" l="l" r="r" t="t"/>
              <a:pathLst>
                <a:path extrusionOk="0" fill="none" h="1949" w="2828">
                  <a:moveTo>
                    <a:pt x="2827" y="969"/>
                  </a:moveTo>
                  <a:cubicBezTo>
                    <a:pt x="2827" y="1509"/>
                    <a:pt x="2196" y="1949"/>
                    <a:pt x="1408" y="1949"/>
                  </a:cubicBezTo>
                  <a:cubicBezTo>
                    <a:pt x="631" y="1949"/>
                    <a:pt x="0" y="1509"/>
                    <a:pt x="0" y="969"/>
                  </a:cubicBezTo>
                  <a:cubicBezTo>
                    <a:pt x="0" y="428"/>
                    <a:pt x="631" y="0"/>
                    <a:pt x="1408" y="0"/>
                  </a:cubicBezTo>
                  <a:cubicBezTo>
                    <a:pt x="2196" y="0"/>
                    <a:pt x="2827" y="428"/>
                    <a:pt x="2827" y="96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5"/>
            <p:cNvSpPr/>
            <p:nvPr/>
          </p:nvSpPr>
          <p:spPr>
            <a:xfrm>
              <a:off x="274329" y="6316162"/>
              <a:ext cx="242741" cy="239823"/>
            </a:xfrm>
            <a:custGeom>
              <a:rect b="b" l="l" r="r" t="t"/>
              <a:pathLst>
                <a:path extrusionOk="0" h="2794" w="2828">
                  <a:moveTo>
                    <a:pt x="1408" y="0"/>
                  </a:moveTo>
                  <a:cubicBezTo>
                    <a:pt x="868" y="0"/>
                    <a:pt x="406" y="214"/>
                    <a:pt x="169" y="518"/>
                  </a:cubicBezTo>
                  <a:lnTo>
                    <a:pt x="0" y="518"/>
                  </a:lnTo>
                  <a:lnTo>
                    <a:pt x="0" y="1769"/>
                  </a:lnTo>
                  <a:cubicBezTo>
                    <a:pt x="0" y="1780"/>
                    <a:pt x="0" y="1791"/>
                    <a:pt x="0" y="1814"/>
                  </a:cubicBezTo>
                  <a:cubicBezTo>
                    <a:pt x="0" y="2354"/>
                    <a:pt x="631" y="2793"/>
                    <a:pt x="1408" y="2793"/>
                  </a:cubicBezTo>
                  <a:cubicBezTo>
                    <a:pt x="2197" y="2793"/>
                    <a:pt x="2827" y="2354"/>
                    <a:pt x="2827" y="1814"/>
                  </a:cubicBezTo>
                  <a:lnTo>
                    <a:pt x="2827" y="518"/>
                  </a:lnTo>
                  <a:lnTo>
                    <a:pt x="2658" y="518"/>
                  </a:lnTo>
                  <a:cubicBezTo>
                    <a:pt x="2422" y="214"/>
                    <a:pt x="1949" y="0"/>
                    <a:pt x="14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5"/>
            <p:cNvSpPr/>
            <p:nvPr/>
          </p:nvSpPr>
          <p:spPr>
            <a:xfrm>
              <a:off x="274329" y="6316162"/>
              <a:ext cx="242741" cy="239823"/>
            </a:xfrm>
            <a:custGeom>
              <a:rect b="b" l="l" r="r" t="t"/>
              <a:pathLst>
                <a:path extrusionOk="0" fill="none" h="2794" w="2828">
                  <a:moveTo>
                    <a:pt x="2658" y="518"/>
                  </a:moveTo>
                  <a:cubicBezTo>
                    <a:pt x="2422" y="214"/>
                    <a:pt x="1949" y="0"/>
                    <a:pt x="1408" y="0"/>
                  </a:cubicBezTo>
                  <a:cubicBezTo>
                    <a:pt x="868" y="0"/>
                    <a:pt x="406" y="214"/>
                    <a:pt x="169" y="518"/>
                  </a:cubicBezTo>
                  <a:lnTo>
                    <a:pt x="0" y="518"/>
                  </a:lnTo>
                  <a:lnTo>
                    <a:pt x="0" y="1769"/>
                  </a:lnTo>
                  <a:cubicBezTo>
                    <a:pt x="0" y="1780"/>
                    <a:pt x="0" y="1791"/>
                    <a:pt x="0" y="1814"/>
                  </a:cubicBezTo>
                  <a:cubicBezTo>
                    <a:pt x="0" y="2354"/>
                    <a:pt x="631" y="2793"/>
                    <a:pt x="1408" y="2793"/>
                  </a:cubicBezTo>
                  <a:cubicBezTo>
                    <a:pt x="2197" y="2793"/>
                    <a:pt x="2827" y="2354"/>
                    <a:pt x="2827" y="1814"/>
                  </a:cubicBezTo>
                  <a:lnTo>
                    <a:pt x="2827" y="518"/>
                  </a:lnTo>
                  <a:lnTo>
                    <a:pt x="2658" y="51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5"/>
            <p:cNvSpPr/>
            <p:nvPr/>
          </p:nvSpPr>
          <p:spPr>
            <a:xfrm>
              <a:off x="273299" y="6276507"/>
              <a:ext cx="243771" cy="168322"/>
            </a:xfrm>
            <a:custGeom>
              <a:rect b="b" l="l" r="r" t="t"/>
              <a:pathLst>
                <a:path extrusionOk="0" h="1961" w="2840">
                  <a:moveTo>
                    <a:pt x="1420" y="0"/>
                  </a:moveTo>
                  <a:cubicBezTo>
                    <a:pt x="643" y="0"/>
                    <a:pt x="1" y="440"/>
                    <a:pt x="1" y="980"/>
                  </a:cubicBezTo>
                  <a:cubicBezTo>
                    <a:pt x="1" y="1521"/>
                    <a:pt x="643" y="1960"/>
                    <a:pt x="1420" y="1960"/>
                  </a:cubicBezTo>
                  <a:cubicBezTo>
                    <a:pt x="2209" y="1960"/>
                    <a:pt x="2839" y="1521"/>
                    <a:pt x="2839" y="980"/>
                  </a:cubicBezTo>
                  <a:cubicBezTo>
                    <a:pt x="2839" y="440"/>
                    <a:pt x="2209" y="0"/>
                    <a:pt x="1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5"/>
            <p:cNvSpPr/>
            <p:nvPr/>
          </p:nvSpPr>
          <p:spPr>
            <a:xfrm>
              <a:off x="273299" y="6276507"/>
              <a:ext cx="243771" cy="168322"/>
            </a:xfrm>
            <a:custGeom>
              <a:rect b="b" l="l" r="r" t="t"/>
              <a:pathLst>
                <a:path extrusionOk="0" fill="none" h="1961" w="2840">
                  <a:moveTo>
                    <a:pt x="2839" y="980"/>
                  </a:moveTo>
                  <a:cubicBezTo>
                    <a:pt x="2839" y="1521"/>
                    <a:pt x="2209" y="1960"/>
                    <a:pt x="1420" y="1960"/>
                  </a:cubicBezTo>
                  <a:cubicBezTo>
                    <a:pt x="643" y="1960"/>
                    <a:pt x="1" y="1521"/>
                    <a:pt x="1" y="980"/>
                  </a:cubicBezTo>
                  <a:cubicBezTo>
                    <a:pt x="1" y="440"/>
                    <a:pt x="643" y="0"/>
                    <a:pt x="1420" y="0"/>
                  </a:cubicBezTo>
                  <a:cubicBezTo>
                    <a:pt x="2209" y="0"/>
                    <a:pt x="2839" y="440"/>
                    <a:pt x="2839" y="980"/>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5"/>
            <p:cNvSpPr/>
            <p:nvPr/>
          </p:nvSpPr>
          <p:spPr>
            <a:xfrm>
              <a:off x="-374393" y="6285176"/>
              <a:ext cx="243686" cy="239909"/>
            </a:xfrm>
            <a:custGeom>
              <a:rect b="b" l="l" r="r" t="t"/>
              <a:pathLst>
                <a:path extrusionOk="0" h="2795" w="2839">
                  <a:moveTo>
                    <a:pt x="1420" y="1"/>
                  </a:moveTo>
                  <a:cubicBezTo>
                    <a:pt x="879" y="1"/>
                    <a:pt x="417" y="215"/>
                    <a:pt x="169" y="519"/>
                  </a:cubicBezTo>
                  <a:lnTo>
                    <a:pt x="12" y="519"/>
                  </a:lnTo>
                  <a:lnTo>
                    <a:pt x="12" y="1769"/>
                  </a:lnTo>
                  <a:cubicBezTo>
                    <a:pt x="12" y="1780"/>
                    <a:pt x="1" y="1803"/>
                    <a:pt x="1" y="1814"/>
                  </a:cubicBezTo>
                  <a:cubicBezTo>
                    <a:pt x="1" y="2355"/>
                    <a:pt x="643" y="2794"/>
                    <a:pt x="1420" y="2794"/>
                  </a:cubicBezTo>
                  <a:cubicBezTo>
                    <a:pt x="2197" y="2794"/>
                    <a:pt x="2839" y="2355"/>
                    <a:pt x="2839" y="1814"/>
                  </a:cubicBezTo>
                  <a:lnTo>
                    <a:pt x="2839" y="519"/>
                  </a:lnTo>
                  <a:lnTo>
                    <a:pt x="2670" y="519"/>
                  </a:lnTo>
                  <a:cubicBezTo>
                    <a:pt x="2422" y="215"/>
                    <a:pt x="1960" y="1"/>
                    <a:pt x="14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5"/>
            <p:cNvSpPr/>
            <p:nvPr/>
          </p:nvSpPr>
          <p:spPr>
            <a:xfrm>
              <a:off x="-374393" y="6285176"/>
              <a:ext cx="243686" cy="239909"/>
            </a:xfrm>
            <a:custGeom>
              <a:rect b="b" l="l" r="r" t="t"/>
              <a:pathLst>
                <a:path extrusionOk="0" fill="none" h="2795" w="2839">
                  <a:moveTo>
                    <a:pt x="2670" y="519"/>
                  </a:moveTo>
                  <a:cubicBezTo>
                    <a:pt x="2422" y="215"/>
                    <a:pt x="1960" y="1"/>
                    <a:pt x="1420" y="1"/>
                  </a:cubicBezTo>
                  <a:cubicBezTo>
                    <a:pt x="879" y="1"/>
                    <a:pt x="417" y="215"/>
                    <a:pt x="169" y="519"/>
                  </a:cubicBezTo>
                  <a:lnTo>
                    <a:pt x="12" y="519"/>
                  </a:lnTo>
                  <a:lnTo>
                    <a:pt x="12" y="1769"/>
                  </a:lnTo>
                  <a:cubicBezTo>
                    <a:pt x="12" y="1780"/>
                    <a:pt x="1" y="1803"/>
                    <a:pt x="1" y="1814"/>
                  </a:cubicBezTo>
                  <a:cubicBezTo>
                    <a:pt x="1" y="2355"/>
                    <a:pt x="643" y="2794"/>
                    <a:pt x="1420" y="2794"/>
                  </a:cubicBezTo>
                  <a:cubicBezTo>
                    <a:pt x="2197" y="2794"/>
                    <a:pt x="2839" y="2355"/>
                    <a:pt x="2839" y="1814"/>
                  </a:cubicBezTo>
                  <a:lnTo>
                    <a:pt x="2839" y="519"/>
                  </a:lnTo>
                  <a:lnTo>
                    <a:pt x="2670" y="51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5"/>
            <p:cNvSpPr/>
            <p:nvPr/>
          </p:nvSpPr>
          <p:spPr>
            <a:xfrm>
              <a:off x="-68915" y="6107331"/>
              <a:ext cx="242741" cy="238879"/>
            </a:xfrm>
            <a:custGeom>
              <a:rect b="b" l="l" r="r" t="t"/>
              <a:pathLst>
                <a:path extrusionOk="0" h="2783" w="2828">
                  <a:moveTo>
                    <a:pt x="1420" y="0"/>
                  </a:moveTo>
                  <a:cubicBezTo>
                    <a:pt x="879" y="0"/>
                    <a:pt x="406" y="203"/>
                    <a:pt x="170" y="518"/>
                  </a:cubicBezTo>
                  <a:lnTo>
                    <a:pt x="12" y="518"/>
                  </a:lnTo>
                  <a:lnTo>
                    <a:pt x="1" y="1769"/>
                  </a:lnTo>
                  <a:cubicBezTo>
                    <a:pt x="1" y="1780"/>
                    <a:pt x="1" y="1791"/>
                    <a:pt x="1" y="1814"/>
                  </a:cubicBezTo>
                  <a:cubicBezTo>
                    <a:pt x="1" y="2354"/>
                    <a:pt x="632" y="2782"/>
                    <a:pt x="1420" y="2782"/>
                  </a:cubicBezTo>
                  <a:cubicBezTo>
                    <a:pt x="2197" y="2782"/>
                    <a:pt x="2828" y="2354"/>
                    <a:pt x="2828" y="1814"/>
                  </a:cubicBezTo>
                  <a:lnTo>
                    <a:pt x="2828" y="518"/>
                  </a:lnTo>
                  <a:lnTo>
                    <a:pt x="2659" y="518"/>
                  </a:lnTo>
                  <a:cubicBezTo>
                    <a:pt x="2422" y="203"/>
                    <a:pt x="1949" y="0"/>
                    <a:pt x="1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5"/>
            <p:cNvSpPr/>
            <p:nvPr/>
          </p:nvSpPr>
          <p:spPr>
            <a:xfrm>
              <a:off x="-68915" y="6107331"/>
              <a:ext cx="242741" cy="238879"/>
            </a:xfrm>
            <a:custGeom>
              <a:rect b="b" l="l" r="r" t="t"/>
              <a:pathLst>
                <a:path extrusionOk="0" fill="none" h="2783" w="2828">
                  <a:moveTo>
                    <a:pt x="2659" y="518"/>
                  </a:moveTo>
                  <a:cubicBezTo>
                    <a:pt x="2422" y="203"/>
                    <a:pt x="1949" y="0"/>
                    <a:pt x="1420" y="0"/>
                  </a:cubicBezTo>
                  <a:cubicBezTo>
                    <a:pt x="879" y="0"/>
                    <a:pt x="406" y="203"/>
                    <a:pt x="170" y="518"/>
                  </a:cubicBezTo>
                  <a:lnTo>
                    <a:pt x="12" y="518"/>
                  </a:lnTo>
                  <a:lnTo>
                    <a:pt x="1" y="1769"/>
                  </a:lnTo>
                  <a:cubicBezTo>
                    <a:pt x="1" y="1780"/>
                    <a:pt x="1" y="1791"/>
                    <a:pt x="1" y="1814"/>
                  </a:cubicBezTo>
                  <a:cubicBezTo>
                    <a:pt x="1" y="2354"/>
                    <a:pt x="632" y="2782"/>
                    <a:pt x="1420" y="2782"/>
                  </a:cubicBezTo>
                  <a:cubicBezTo>
                    <a:pt x="2197" y="2782"/>
                    <a:pt x="2828" y="2354"/>
                    <a:pt x="2828" y="1814"/>
                  </a:cubicBezTo>
                  <a:lnTo>
                    <a:pt x="2828" y="518"/>
                  </a:lnTo>
                  <a:lnTo>
                    <a:pt x="2659" y="51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5"/>
            <p:cNvSpPr/>
            <p:nvPr/>
          </p:nvSpPr>
          <p:spPr>
            <a:xfrm>
              <a:off x="-68915" y="6067677"/>
              <a:ext cx="242741" cy="168322"/>
            </a:xfrm>
            <a:custGeom>
              <a:rect b="b" l="l" r="r" t="t"/>
              <a:pathLst>
                <a:path extrusionOk="0" h="1961" w="2828">
                  <a:moveTo>
                    <a:pt x="1409" y="1"/>
                  </a:moveTo>
                  <a:cubicBezTo>
                    <a:pt x="632" y="1"/>
                    <a:pt x="1" y="440"/>
                    <a:pt x="1" y="980"/>
                  </a:cubicBezTo>
                  <a:cubicBezTo>
                    <a:pt x="1" y="1521"/>
                    <a:pt x="632" y="1960"/>
                    <a:pt x="1409" y="1960"/>
                  </a:cubicBezTo>
                  <a:cubicBezTo>
                    <a:pt x="2197" y="1960"/>
                    <a:pt x="2828" y="1521"/>
                    <a:pt x="2828" y="980"/>
                  </a:cubicBezTo>
                  <a:cubicBezTo>
                    <a:pt x="2828" y="440"/>
                    <a:pt x="2197" y="1"/>
                    <a:pt x="14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5"/>
            <p:cNvSpPr/>
            <p:nvPr/>
          </p:nvSpPr>
          <p:spPr>
            <a:xfrm>
              <a:off x="-68915" y="6067677"/>
              <a:ext cx="242741" cy="168322"/>
            </a:xfrm>
            <a:custGeom>
              <a:rect b="b" l="l" r="r" t="t"/>
              <a:pathLst>
                <a:path extrusionOk="0" fill="none" h="1961" w="2828">
                  <a:moveTo>
                    <a:pt x="2828" y="980"/>
                  </a:moveTo>
                  <a:cubicBezTo>
                    <a:pt x="2828" y="1521"/>
                    <a:pt x="2197" y="1960"/>
                    <a:pt x="1409" y="1960"/>
                  </a:cubicBezTo>
                  <a:cubicBezTo>
                    <a:pt x="632" y="1960"/>
                    <a:pt x="1" y="1521"/>
                    <a:pt x="1" y="980"/>
                  </a:cubicBezTo>
                  <a:cubicBezTo>
                    <a:pt x="1" y="440"/>
                    <a:pt x="632" y="1"/>
                    <a:pt x="1409" y="1"/>
                  </a:cubicBezTo>
                  <a:cubicBezTo>
                    <a:pt x="2197" y="1"/>
                    <a:pt x="2828" y="440"/>
                    <a:pt x="2828" y="980"/>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5"/>
            <p:cNvSpPr/>
            <p:nvPr/>
          </p:nvSpPr>
          <p:spPr>
            <a:xfrm>
              <a:off x="-421772" y="5690614"/>
              <a:ext cx="972682" cy="938863"/>
            </a:xfrm>
            <a:custGeom>
              <a:rect b="b" l="l" r="r" t="t"/>
              <a:pathLst>
                <a:path extrusionOk="0" h="10938" w="11332">
                  <a:moveTo>
                    <a:pt x="5666" y="1"/>
                  </a:moveTo>
                  <a:cubicBezTo>
                    <a:pt x="2535" y="1"/>
                    <a:pt x="1" y="2445"/>
                    <a:pt x="1" y="5464"/>
                  </a:cubicBezTo>
                  <a:cubicBezTo>
                    <a:pt x="1" y="8482"/>
                    <a:pt x="2535" y="10937"/>
                    <a:pt x="5666" y="10937"/>
                  </a:cubicBezTo>
                  <a:cubicBezTo>
                    <a:pt x="8797" y="10937"/>
                    <a:pt x="11332" y="8482"/>
                    <a:pt x="11332" y="5464"/>
                  </a:cubicBezTo>
                  <a:cubicBezTo>
                    <a:pt x="11332" y="2445"/>
                    <a:pt x="8797" y="1"/>
                    <a:pt x="56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5"/>
            <p:cNvSpPr/>
            <p:nvPr/>
          </p:nvSpPr>
          <p:spPr>
            <a:xfrm>
              <a:off x="-421772" y="5690614"/>
              <a:ext cx="972682" cy="938863"/>
            </a:xfrm>
            <a:custGeom>
              <a:rect b="b" l="l" r="r" t="t"/>
              <a:pathLst>
                <a:path extrusionOk="0" fill="none" h="10938" w="11332">
                  <a:moveTo>
                    <a:pt x="11332" y="5464"/>
                  </a:moveTo>
                  <a:cubicBezTo>
                    <a:pt x="11332" y="8482"/>
                    <a:pt x="8797" y="10937"/>
                    <a:pt x="5666" y="10937"/>
                  </a:cubicBezTo>
                  <a:cubicBezTo>
                    <a:pt x="2535" y="10937"/>
                    <a:pt x="1" y="8482"/>
                    <a:pt x="1" y="5464"/>
                  </a:cubicBezTo>
                  <a:cubicBezTo>
                    <a:pt x="1" y="2445"/>
                    <a:pt x="2535" y="1"/>
                    <a:pt x="5666" y="1"/>
                  </a:cubicBezTo>
                  <a:cubicBezTo>
                    <a:pt x="8797" y="1"/>
                    <a:pt x="11332" y="2445"/>
                    <a:pt x="11332" y="546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5"/>
            <p:cNvSpPr/>
            <p:nvPr/>
          </p:nvSpPr>
          <p:spPr>
            <a:xfrm>
              <a:off x="-421772" y="6161491"/>
              <a:ext cx="972682" cy="467972"/>
            </a:xfrm>
            <a:custGeom>
              <a:rect b="b" l="l" r="r" t="t"/>
              <a:pathLst>
                <a:path extrusionOk="0" h="5452" w="11332">
                  <a:moveTo>
                    <a:pt x="1" y="0"/>
                  </a:moveTo>
                  <a:cubicBezTo>
                    <a:pt x="23" y="3019"/>
                    <a:pt x="2546" y="5451"/>
                    <a:pt x="5666" y="5451"/>
                  </a:cubicBezTo>
                  <a:cubicBezTo>
                    <a:pt x="8786" y="5451"/>
                    <a:pt x="11309" y="3007"/>
                    <a:pt x="11332" y="0"/>
                  </a:cubicBezTo>
                  <a:lnTo>
                    <a:pt x="11320" y="0"/>
                  </a:lnTo>
                  <a:cubicBezTo>
                    <a:pt x="11298" y="2016"/>
                    <a:pt x="8775" y="3661"/>
                    <a:pt x="5666" y="3661"/>
                  </a:cubicBezTo>
                  <a:cubicBezTo>
                    <a:pt x="2557" y="3661"/>
                    <a:pt x="34" y="2027"/>
                    <a:pt x="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5"/>
            <p:cNvSpPr/>
            <p:nvPr/>
          </p:nvSpPr>
          <p:spPr>
            <a:xfrm>
              <a:off x="-421772" y="6159517"/>
              <a:ext cx="972682" cy="469947"/>
            </a:xfrm>
            <a:custGeom>
              <a:rect b="b" l="l" r="r" t="t"/>
              <a:pathLst>
                <a:path extrusionOk="0" fill="none" h="5475" w="11332">
                  <a:moveTo>
                    <a:pt x="1" y="1"/>
                  </a:moveTo>
                  <a:cubicBezTo>
                    <a:pt x="1" y="3019"/>
                    <a:pt x="2546" y="5474"/>
                    <a:pt x="5666" y="5474"/>
                  </a:cubicBezTo>
                  <a:cubicBezTo>
                    <a:pt x="8797" y="5474"/>
                    <a:pt x="11332" y="3019"/>
                    <a:pt x="11332" y="1"/>
                  </a:cubicBezTo>
                  <a:moveTo>
                    <a:pt x="11320" y="1"/>
                  </a:moveTo>
                  <a:cubicBezTo>
                    <a:pt x="11320" y="2028"/>
                    <a:pt x="8786" y="3672"/>
                    <a:pt x="5666" y="3672"/>
                  </a:cubicBezTo>
                  <a:cubicBezTo>
                    <a:pt x="2546" y="3672"/>
                    <a:pt x="12" y="2028"/>
                    <a:pt x="12" y="1"/>
                  </a:cubicBez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5"/>
            <p:cNvSpPr/>
            <p:nvPr/>
          </p:nvSpPr>
          <p:spPr>
            <a:xfrm>
              <a:off x="-107540" y="5857902"/>
              <a:ext cx="316216" cy="186691"/>
            </a:xfrm>
            <a:custGeom>
              <a:rect b="b" l="l" r="r" t="t"/>
              <a:pathLst>
                <a:path extrusionOk="0" h="2175" w="3684">
                  <a:moveTo>
                    <a:pt x="642" y="0"/>
                  </a:moveTo>
                  <a:lnTo>
                    <a:pt x="0" y="361"/>
                  </a:lnTo>
                  <a:lnTo>
                    <a:pt x="3075" y="2174"/>
                  </a:lnTo>
                  <a:lnTo>
                    <a:pt x="3683" y="1791"/>
                  </a:lnTo>
                  <a:lnTo>
                    <a:pt x="6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5"/>
            <p:cNvSpPr/>
            <p:nvPr/>
          </p:nvSpPr>
          <p:spPr>
            <a:xfrm>
              <a:off x="-107540" y="5857902"/>
              <a:ext cx="316216" cy="186691"/>
            </a:xfrm>
            <a:custGeom>
              <a:rect b="b" l="l" r="r" t="t"/>
              <a:pathLst>
                <a:path extrusionOk="0" fill="none" h="2175" w="3684">
                  <a:moveTo>
                    <a:pt x="3683" y="1791"/>
                  </a:moveTo>
                  <a:lnTo>
                    <a:pt x="3075" y="2174"/>
                  </a:lnTo>
                  <a:lnTo>
                    <a:pt x="0" y="361"/>
                  </a:lnTo>
                  <a:lnTo>
                    <a:pt x="642" y="0"/>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5"/>
            <p:cNvSpPr/>
            <p:nvPr/>
          </p:nvSpPr>
          <p:spPr>
            <a:xfrm>
              <a:off x="-345381" y="6151449"/>
              <a:ext cx="313298" cy="366859"/>
            </a:xfrm>
            <a:custGeom>
              <a:rect b="b" l="l" r="r" t="t"/>
              <a:pathLst>
                <a:path extrusionOk="0" h="4274" w="3650">
                  <a:moveTo>
                    <a:pt x="1263" y="1"/>
                  </a:moveTo>
                  <a:cubicBezTo>
                    <a:pt x="1080" y="1"/>
                    <a:pt x="905" y="42"/>
                    <a:pt x="744" y="128"/>
                  </a:cubicBezTo>
                  <a:lnTo>
                    <a:pt x="124" y="455"/>
                  </a:lnTo>
                  <a:lnTo>
                    <a:pt x="237" y="680"/>
                  </a:lnTo>
                  <a:lnTo>
                    <a:pt x="237" y="692"/>
                  </a:lnTo>
                  <a:cubicBezTo>
                    <a:pt x="0" y="1232"/>
                    <a:pt x="46" y="2009"/>
                    <a:pt x="440" y="2741"/>
                  </a:cubicBezTo>
                  <a:cubicBezTo>
                    <a:pt x="823" y="3474"/>
                    <a:pt x="1442" y="3958"/>
                    <a:pt x="2028" y="4059"/>
                  </a:cubicBezTo>
                  <a:lnTo>
                    <a:pt x="2140" y="4273"/>
                  </a:lnTo>
                  <a:lnTo>
                    <a:pt x="2715" y="3980"/>
                  </a:lnTo>
                  <a:cubicBezTo>
                    <a:pt x="2737" y="3980"/>
                    <a:pt x="2760" y="3969"/>
                    <a:pt x="2771" y="3958"/>
                  </a:cubicBezTo>
                  <a:cubicBezTo>
                    <a:pt x="3503" y="3575"/>
                    <a:pt x="3650" y="2404"/>
                    <a:pt x="3087" y="1345"/>
                  </a:cubicBezTo>
                  <a:cubicBezTo>
                    <a:pt x="2647" y="518"/>
                    <a:pt x="1912" y="1"/>
                    <a:pt x="1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5"/>
            <p:cNvSpPr/>
            <p:nvPr/>
          </p:nvSpPr>
          <p:spPr>
            <a:xfrm>
              <a:off x="-356025" y="6151449"/>
              <a:ext cx="323941" cy="350293"/>
            </a:xfrm>
            <a:custGeom>
              <a:rect b="b" l="l" r="r" t="t"/>
              <a:pathLst>
                <a:path extrusionOk="0" h="4081" w="3774">
                  <a:moveTo>
                    <a:pt x="1387" y="1"/>
                  </a:moveTo>
                  <a:cubicBezTo>
                    <a:pt x="1204" y="1"/>
                    <a:pt x="1029" y="42"/>
                    <a:pt x="868" y="128"/>
                  </a:cubicBezTo>
                  <a:cubicBezTo>
                    <a:pt x="136" y="511"/>
                    <a:pt x="1" y="1683"/>
                    <a:pt x="564" y="2741"/>
                  </a:cubicBezTo>
                  <a:cubicBezTo>
                    <a:pt x="995" y="3570"/>
                    <a:pt x="1730" y="4081"/>
                    <a:pt x="2381" y="4081"/>
                  </a:cubicBezTo>
                  <a:cubicBezTo>
                    <a:pt x="2561" y="4081"/>
                    <a:pt x="2736" y="4041"/>
                    <a:pt x="2895" y="3958"/>
                  </a:cubicBezTo>
                  <a:cubicBezTo>
                    <a:pt x="3627" y="3575"/>
                    <a:pt x="3774" y="2404"/>
                    <a:pt x="3211" y="1345"/>
                  </a:cubicBezTo>
                  <a:cubicBezTo>
                    <a:pt x="2771" y="518"/>
                    <a:pt x="2036"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5"/>
            <p:cNvSpPr/>
            <p:nvPr/>
          </p:nvSpPr>
          <p:spPr>
            <a:xfrm>
              <a:off x="-345381" y="6128618"/>
              <a:ext cx="313298" cy="389691"/>
            </a:xfrm>
            <a:custGeom>
              <a:rect b="b" l="l" r="r" t="t"/>
              <a:pathLst>
                <a:path extrusionOk="0" fill="none" h="4540" w="3650">
                  <a:moveTo>
                    <a:pt x="237" y="958"/>
                  </a:moveTo>
                  <a:cubicBezTo>
                    <a:pt x="0" y="1498"/>
                    <a:pt x="46" y="2275"/>
                    <a:pt x="440" y="3007"/>
                  </a:cubicBezTo>
                  <a:cubicBezTo>
                    <a:pt x="823" y="3740"/>
                    <a:pt x="1442" y="4224"/>
                    <a:pt x="2028" y="4325"/>
                  </a:cubicBezTo>
                  <a:lnTo>
                    <a:pt x="2140" y="4539"/>
                  </a:lnTo>
                  <a:lnTo>
                    <a:pt x="2715" y="4246"/>
                  </a:lnTo>
                  <a:cubicBezTo>
                    <a:pt x="2737" y="4246"/>
                    <a:pt x="2760" y="4235"/>
                    <a:pt x="2771" y="4224"/>
                  </a:cubicBezTo>
                  <a:cubicBezTo>
                    <a:pt x="3503" y="3841"/>
                    <a:pt x="3650" y="2670"/>
                    <a:pt x="3087" y="1611"/>
                  </a:cubicBezTo>
                  <a:cubicBezTo>
                    <a:pt x="2523" y="552"/>
                    <a:pt x="1476" y="0"/>
                    <a:pt x="744" y="394"/>
                  </a:cubicBezTo>
                  <a:lnTo>
                    <a:pt x="124" y="721"/>
                  </a:lnTo>
                  <a:lnTo>
                    <a:pt x="237" y="946"/>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5"/>
            <p:cNvSpPr/>
            <p:nvPr/>
          </p:nvSpPr>
          <p:spPr>
            <a:xfrm>
              <a:off x="-356025" y="6128618"/>
              <a:ext cx="323941" cy="395442"/>
            </a:xfrm>
            <a:custGeom>
              <a:rect b="b" l="l" r="r" t="t"/>
              <a:pathLst>
                <a:path extrusionOk="0" fill="none" h="4607" w="3774">
                  <a:moveTo>
                    <a:pt x="868" y="394"/>
                  </a:moveTo>
                  <a:cubicBezTo>
                    <a:pt x="1600" y="0"/>
                    <a:pt x="2647" y="552"/>
                    <a:pt x="3211" y="1611"/>
                  </a:cubicBezTo>
                  <a:cubicBezTo>
                    <a:pt x="3774" y="2670"/>
                    <a:pt x="3627" y="3841"/>
                    <a:pt x="2895" y="4224"/>
                  </a:cubicBezTo>
                  <a:cubicBezTo>
                    <a:pt x="2163" y="4607"/>
                    <a:pt x="1116" y="4066"/>
                    <a:pt x="564" y="3007"/>
                  </a:cubicBezTo>
                  <a:cubicBezTo>
                    <a:pt x="1" y="1949"/>
                    <a:pt x="136" y="777"/>
                    <a:pt x="868" y="39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5"/>
            <p:cNvSpPr/>
            <p:nvPr/>
          </p:nvSpPr>
          <p:spPr>
            <a:xfrm>
              <a:off x="-410185" y="6179945"/>
              <a:ext cx="323941" cy="350808"/>
            </a:xfrm>
            <a:custGeom>
              <a:rect b="b" l="l" r="r" t="t"/>
              <a:pathLst>
                <a:path extrusionOk="0" h="4087" w="3774">
                  <a:moveTo>
                    <a:pt x="1394" y="0"/>
                  </a:moveTo>
                  <a:cubicBezTo>
                    <a:pt x="1213" y="0"/>
                    <a:pt x="1039" y="40"/>
                    <a:pt x="879" y="123"/>
                  </a:cubicBezTo>
                  <a:cubicBezTo>
                    <a:pt x="147" y="517"/>
                    <a:pt x="1" y="1689"/>
                    <a:pt x="564" y="2747"/>
                  </a:cubicBezTo>
                  <a:cubicBezTo>
                    <a:pt x="996" y="3576"/>
                    <a:pt x="1731" y="4087"/>
                    <a:pt x="2381" y="4087"/>
                  </a:cubicBezTo>
                  <a:cubicBezTo>
                    <a:pt x="2562" y="4087"/>
                    <a:pt x="2736" y="4047"/>
                    <a:pt x="2895" y="3964"/>
                  </a:cubicBezTo>
                  <a:cubicBezTo>
                    <a:pt x="3628" y="3570"/>
                    <a:pt x="3774" y="2398"/>
                    <a:pt x="3211" y="1339"/>
                  </a:cubicBezTo>
                  <a:cubicBezTo>
                    <a:pt x="2779" y="511"/>
                    <a:pt x="2044" y="0"/>
                    <a:pt x="1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5"/>
            <p:cNvSpPr/>
            <p:nvPr/>
          </p:nvSpPr>
          <p:spPr>
            <a:xfrm>
              <a:off x="-410185" y="6157629"/>
              <a:ext cx="323941" cy="395442"/>
            </a:xfrm>
            <a:custGeom>
              <a:rect b="b" l="l" r="r" t="t"/>
              <a:pathLst>
                <a:path extrusionOk="0" fill="none" h="4607" w="3774">
                  <a:moveTo>
                    <a:pt x="879" y="383"/>
                  </a:moveTo>
                  <a:cubicBezTo>
                    <a:pt x="1611" y="0"/>
                    <a:pt x="2659" y="541"/>
                    <a:pt x="3211" y="1599"/>
                  </a:cubicBezTo>
                  <a:cubicBezTo>
                    <a:pt x="3774" y="2658"/>
                    <a:pt x="3628" y="3830"/>
                    <a:pt x="2895" y="4224"/>
                  </a:cubicBezTo>
                  <a:cubicBezTo>
                    <a:pt x="2163" y="4607"/>
                    <a:pt x="1116" y="4066"/>
                    <a:pt x="564" y="3007"/>
                  </a:cubicBezTo>
                  <a:cubicBezTo>
                    <a:pt x="1" y="1949"/>
                    <a:pt x="147" y="777"/>
                    <a:pt x="879" y="38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5"/>
            <p:cNvSpPr/>
            <p:nvPr/>
          </p:nvSpPr>
          <p:spPr>
            <a:xfrm>
              <a:off x="-366668" y="6281314"/>
              <a:ext cx="90985" cy="111242"/>
            </a:xfrm>
            <a:custGeom>
              <a:rect b="b" l="l" r="r" t="t"/>
              <a:pathLst>
                <a:path extrusionOk="0" fill="none" h="1296" w="1060">
                  <a:moveTo>
                    <a:pt x="248" y="102"/>
                  </a:moveTo>
                  <a:cubicBezTo>
                    <a:pt x="451" y="1"/>
                    <a:pt x="744" y="147"/>
                    <a:pt x="902" y="451"/>
                  </a:cubicBezTo>
                  <a:cubicBezTo>
                    <a:pt x="1059" y="744"/>
                    <a:pt x="1026" y="1071"/>
                    <a:pt x="823" y="1183"/>
                  </a:cubicBezTo>
                  <a:cubicBezTo>
                    <a:pt x="609" y="1296"/>
                    <a:pt x="316" y="1138"/>
                    <a:pt x="158" y="845"/>
                  </a:cubicBezTo>
                  <a:cubicBezTo>
                    <a:pt x="1" y="541"/>
                    <a:pt x="46" y="215"/>
                    <a:pt x="248" y="102"/>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5"/>
            <p:cNvSpPr/>
            <p:nvPr/>
          </p:nvSpPr>
          <p:spPr>
            <a:xfrm>
              <a:off x="-253541" y="6357447"/>
              <a:ext cx="90985" cy="99225"/>
            </a:xfrm>
            <a:custGeom>
              <a:rect b="b" l="l" r="r" t="t"/>
              <a:pathLst>
                <a:path extrusionOk="0" h="1156" w="1060">
                  <a:moveTo>
                    <a:pt x="393" y="1"/>
                  </a:moveTo>
                  <a:cubicBezTo>
                    <a:pt x="342" y="1"/>
                    <a:pt x="293" y="12"/>
                    <a:pt x="248" y="37"/>
                  </a:cubicBezTo>
                  <a:cubicBezTo>
                    <a:pt x="46" y="150"/>
                    <a:pt x="0" y="477"/>
                    <a:pt x="158" y="781"/>
                  </a:cubicBezTo>
                  <a:cubicBezTo>
                    <a:pt x="281" y="1009"/>
                    <a:pt x="486" y="1155"/>
                    <a:pt x="672" y="1155"/>
                  </a:cubicBezTo>
                  <a:cubicBezTo>
                    <a:pt x="724" y="1155"/>
                    <a:pt x="775" y="1143"/>
                    <a:pt x="823" y="1119"/>
                  </a:cubicBezTo>
                  <a:cubicBezTo>
                    <a:pt x="1025" y="1006"/>
                    <a:pt x="1059" y="679"/>
                    <a:pt x="902" y="375"/>
                  </a:cubicBezTo>
                  <a:cubicBezTo>
                    <a:pt x="779" y="147"/>
                    <a:pt x="574" y="1"/>
                    <a:pt x="3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5"/>
            <p:cNvSpPr/>
            <p:nvPr/>
          </p:nvSpPr>
          <p:spPr>
            <a:xfrm>
              <a:off x="-253541" y="6350924"/>
              <a:ext cx="90985" cy="112272"/>
            </a:xfrm>
            <a:custGeom>
              <a:rect b="b" l="l" r="r" t="t"/>
              <a:pathLst>
                <a:path extrusionOk="0" fill="none" h="1308" w="1060">
                  <a:moveTo>
                    <a:pt x="248" y="113"/>
                  </a:moveTo>
                  <a:cubicBezTo>
                    <a:pt x="451" y="1"/>
                    <a:pt x="744" y="158"/>
                    <a:pt x="902" y="451"/>
                  </a:cubicBezTo>
                  <a:cubicBezTo>
                    <a:pt x="1059" y="755"/>
                    <a:pt x="1025" y="1082"/>
                    <a:pt x="823" y="1195"/>
                  </a:cubicBezTo>
                  <a:cubicBezTo>
                    <a:pt x="609" y="1307"/>
                    <a:pt x="316" y="1150"/>
                    <a:pt x="158" y="857"/>
                  </a:cubicBezTo>
                  <a:cubicBezTo>
                    <a:pt x="0" y="553"/>
                    <a:pt x="46" y="226"/>
                    <a:pt x="248" y="11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5"/>
            <p:cNvSpPr/>
            <p:nvPr/>
          </p:nvSpPr>
          <p:spPr>
            <a:xfrm>
              <a:off x="-72778" y="6179345"/>
              <a:ext cx="62917" cy="62917"/>
            </a:xfrm>
            <a:custGeom>
              <a:rect b="b" l="l" r="r" t="t"/>
              <a:pathLst>
                <a:path extrusionOk="0" h="733" w="733">
                  <a:moveTo>
                    <a:pt x="328" y="1"/>
                  </a:moveTo>
                  <a:cubicBezTo>
                    <a:pt x="300" y="1"/>
                    <a:pt x="273" y="6"/>
                    <a:pt x="249" y="17"/>
                  </a:cubicBezTo>
                  <a:lnTo>
                    <a:pt x="147" y="74"/>
                  </a:lnTo>
                  <a:cubicBezTo>
                    <a:pt x="23" y="141"/>
                    <a:pt x="1" y="333"/>
                    <a:pt x="91" y="513"/>
                  </a:cubicBezTo>
                  <a:cubicBezTo>
                    <a:pt x="172" y="648"/>
                    <a:pt x="296" y="732"/>
                    <a:pt x="405" y="732"/>
                  </a:cubicBezTo>
                  <a:cubicBezTo>
                    <a:pt x="433" y="732"/>
                    <a:pt x="460" y="727"/>
                    <a:pt x="485" y="716"/>
                  </a:cubicBezTo>
                  <a:cubicBezTo>
                    <a:pt x="485" y="704"/>
                    <a:pt x="496" y="704"/>
                    <a:pt x="496" y="704"/>
                  </a:cubicBezTo>
                  <a:lnTo>
                    <a:pt x="575" y="659"/>
                  </a:lnTo>
                  <a:lnTo>
                    <a:pt x="586" y="659"/>
                  </a:lnTo>
                  <a:cubicBezTo>
                    <a:pt x="710" y="592"/>
                    <a:pt x="733" y="400"/>
                    <a:pt x="631" y="220"/>
                  </a:cubicBezTo>
                  <a:lnTo>
                    <a:pt x="643" y="220"/>
                  </a:lnTo>
                  <a:cubicBezTo>
                    <a:pt x="562" y="85"/>
                    <a:pt x="438"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5"/>
            <p:cNvSpPr/>
            <p:nvPr/>
          </p:nvSpPr>
          <p:spPr>
            <a:xfrm>
              <a:off x="-260322" y="6072998"/>
              <a:ext cx="62917" cy="62917"/>
            </a:xfrm>
            <a:custGeom>
              <a:rect b="b" l="l" r="r" t="t"/>
              <a:pathLst>
                <a:path extrusionOk="0" h="733" w="733">
                  <a:moveTo>
                    <a:pt x="328" y="1"/>
                  </a:moveTo>
                  <a:cubicBezTo>
                    <a:pt x="300" y="1"/>
                    <a:pt x="273" y="6"/>
                    <a:pt x="248" y="17"/>
                  </a:cubicBezTo>
                  <a:lnTo>
                    <a:pt x="147" y="74"/>
                  </a:lnTo>
                  <a:cubicBezTo>
                    <a:pt x="23" y="141"/>
                    <a:pt x="1" y="333"/>
                    <a:pt x="91" y="513"/>
                  </a:cubicBezTo>
                  <a:cubicBezTo>
                    <a:pt x="163" y="648"/>
                    <a:pt x="292" y="732"/>
                    <a:pt x="404" y="732"/>
                  </a:cubicBezTo>
                  <a:cubicBezTo>
                    <a:pt x="433" y="732"/>
                    <a:pt x="460" y="727"/>
                    <a:pt x="485" y="716"/>
                  </a:cubicBezTo>
                  <a:cubicBezTo>
                    <a:pt x="485" y="704"/>
                    <a:pt x="485" y="704"/>
                    <a:pt x="496" y="704"/>
                  </a:cubicBezTo>
                  <a:lnTo>
                    <a:pt x="575" y="659"/>
                  </a:lnTo>
                  <a:lnTo>
                    <a:pt x="586" y="659"/>
                  </a:lnTo>
                  <a:cubicBezTo>
                    <a:pt x="699" y="592"/>
                    <a:pt x="733" y="400"/>
                    <a:pt x="631" y="220"/>
                  </a:cubicBezTo>
                  <a:lnTo>
                    <a:pt x="643" y="220"/>
                  </a:lnTo>
                  <a:cubicBezTo>
                    <a:pt x="562" y="85"/>
                    <a:pt x="438"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5"/>
            <p:cNvSpPr/>
            <p:nvPr/>
          </p:nvSpPr>
          <p:spPr>
            <a:xfrm>
              <a:off x="121547" y="6057720"/>
              <a:ext cx="213729" cy="250810"/>
            </a:xfrm>
            <a:custGeom>
              <a:rect b="b" l="l" r="r" t="t"/>
              <a:pathLst>
                <a:path extrusionOk="0" h="2922" w="2490">
                  <a:moveTo>
                    <a:pt x="854" y="0"/>
                  </a:moveTo>
                  <a:cubicBezTo>
                    <a:pt x="732" y="0"/>
                    <a:pt x="614" y="27"/>
                    <a:pt x="507" y="83"/>
                  </a:cubicBezTo>
                  <a:lnTo>
                    <a:pt x="79" y="308"/>
                  </a:lnTo>
                  <a:lnTo>
                    <a:pt x="158" y="466"/>
                  </a:lnTo>
                  <a:cubicBezTo>
                    <a:pt x="1" y="837"/>
                    <a:pt x="34" y="1367"/>
                    <a:pt x="293" y="1874"/>
                  </a:cubicBezTo>
                  <a:cubicBezTo>
                    <a:pt x="564" y="2369"/>
                    <a:pt x="981" y="2696"/>
                    <a:pt x="1386" y="2763"/>
                  </a:cubicBezTo>
                  <a:lnTo>
                    <a:pt x="1454" y="2921"/>
                  </a:lnTo>
                  <a:lnTo>
                    <a:pt x="1848" y="2718"/>
                  </a:lnTo>
                  <a:cubicBezTo>
                    <a:pt x="1870" y="2707"/>
                    <a:pt x="1882" y="2707"/>
                    <a:pt x="1893" y="2696"/>
                  </a:cubicBezTo>
                  <a:cubicBezTo>
                    <a:pt x="2388" y="2437"/>
                    <a:pt x="2490" y="1637"/>
                    <a:pt x="2107" y="916"/>
                  </a:cubicBezTo>
                  <a:cubicBezTo>
                    <a:pt x="1807" y="351"/>
                    <a:pt x="1298" y="0"/>
                    <a:pt x="8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5"/>
            <p:cNvSpPr/>
            <p:nvPr/>
          </p:nvSpPr>
          <p:spPr>
            <a:xfrm>
              <a:off x="128328" y="6041583"/>
              <a:ext cx="206948" cy="265917"/>
            </a:xfrm>
            <a:custGeom>
              <a:rect b="b" l="l" r="r" t="t"/>
              <a:pathLst>
                <a:path extrusionOk="0" fill="none" h="3098" w="2411">
                  <a:moveTo>
                    <a:pt x="1375" y="3098"/>
                  </a:moveTo>
                  <a:lnTo>
                    <a:pt x="1769" y="2906"/>
                  </a:lnTo>
                  <a:cubicBezTo>
                    <a:pt x="1791" y="2895"/>
                    <a:pt x="1803" y="2895"/>
                    <a:pt x="1814" y="2884"/>
                  </a:cubicBezTo>
                  <a:cubicBezTo>
                    <a:pt x="2309" y="2625"/>
                    <a:pt x="2411" y="1825"/>
                    <a:pt x="2028" y="1104"/>
                  </a:cubicBezTo>
                  <a:cubicBezTo>
                    <a:pt x="1645" y="372"/>
                    <a:pt x="924" y="0"/>
                    <a:pt x="428" y="271"/>
                  </a:cubicBezTo>
                  <a:lnTo>
                    <a:pt x="0" y="496"/>
                  </a:lnTo>
                  <a:lnTo>
                    <a:pt x="79" y="654"/>
                  </a:ln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5"/>
            <p:cNvSpPr/>
            <p:nvPr/>
          </p:nvSpPr>
          <p:spPr>
            <a:xfrm>
              <a:off x="165064" y="6041583"/>
              <a:ext cx="170211" cy="247548"/>
            </a:xfrm>
            <a:custGeom>
              <a:rect b="b" l="l" r="r" t="t"/>
              <a:pathLst>
                <a:path extrusionOk="0" fill="none" h="2884" w="1983">
                  <a:moveTo>
                    <a:pt x="0" y="271"/>
                  </a:moveTo>
                  <a:cubicBezTo>
                    <a:pt x="496" y="0"/>
                    <a:pt x="1217" y="372"/>
                    <a:pt x="1600" y="1104"/>
                  </a:cubicBezTo>
                  <a:cubicBezTo>
                    <a:pt x="1983" y="1825"/>
                    <a:pt x="1881" y="2625"/>
                    <a:pt x="1386" y="2884"/>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5"/>
            <p:cNvSpPr/>
            <p:nvPr/>
          </p:nvSpPr>
          <p:spPr>
            <a:xfrm>
              <a:off x="77086" y="6076517"/>
              <a:ext cx="220510" cy="232012"/>
            </a:xfrm>
            <a:custGeom>
              <a:rect b="b" l="l" r="r" t="t"/>
              <a:pathLst>
                <a:path extrusionOk="0" h="2703" w="2569">
                  <a:moveTo>
                    <a:pt x="953" y="1"/>
                  </a:moveTo>
                  <a:cubicBezTo>
                    <a:pt x="828" y="1"/>
                    <a:pt x="707" y="29"/>
                    <a:pt x="597" y="89"/>
                  </a:cubicBezTo>
                  <a:cubicBezTo>
                    <a:pt x="102" y="348"/>
                    <a:pt x="1" y="1148"/>
                    <a:pt x="383" y="1869"/>
                  </a:cubicBezTo>
                  <a:lnTo>
                    <a:pt x="1983" y="2702"/>
                  </a:lnTo>
                  <a:cubicBezTo>
                    <a:pt x="2478" y="2443"/>
                    <a:pt x="2569" y="1643"/>
                    <a:pt x="2197" y="922"/>
                  </a:cubicBezTo>
                  <a:cubicBezTo>
                    <a:pt x="1899" y="352"/>
                    <a:pt x="1396" y="1"/>
                    <a:pt x="9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5"/>
            <p:cNvSpPr/>
            <p:nvPr/>
          </p:nvSpPr>
          <p:spPr>
            <a:xfrm>
              <a:off x="77086" y="6060896"/>
              <a:ext cx="220510" cy="247634"/>
            </a:xfrm>
            <a:custGeom>
              <a:rect b="b" l="l" r="r" t="t"/>
              <a:pathLst>
                <a:path extrusionOk="0" fill="none" h="2885" w="2569">
                  <a:moveTo>
                    <a:pt x="383" y="2051"/>
                  </a:moveTo>
                  <a:cubicBezTo>
                    <a:pt x="1" y="1330"/>
                    <a:pt x="102" y="530"/>
                    <a:pt x="597" y="271"/>
                  </a:cubicBezTo>
                  <a:cubicBezTo>
                    <a:pt x="1093" y="1"/>
                    <a:pt x="1814" y="372"/>
                    <a:pt x="2197" y="1104"/>
                  </a:cubicBezTo>
                  <a:cubicBezTo>
                    <a:pt x="2569" y="1825"/>
                    <a:pt x="2478" y="2625"/>
                    <a:pt x="1983" y="2884"/>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5"/>
            <p:cNvSpPr/>
            <p:nvPr/>
          </p:nvSpPr>
          <p:spPr>
            <a:xfrm>
              <a:off x="102235" y="6091881"/>
              <a:ext cx="171155" cy="191498"/>
            </a:xfrm>
            <a:custGeom>
              <a:rect b="b" l="l" r="r" t="t"/>
              <a:pathLst>
                <a:path extrusionOk="0" fill="none" h="2231" w="1994">
                  <a:moveTo>
                    <a:pt x="293" y="1588"/>
                  </a:moveTo>
                  <a:cubicBezTo>
                    <a:pt x="0" y="1025"/>
                    <a:pt x="79" y="406"/>
                    <a:pt x="462" y="203"/>
                  </a:cubicBezTo>
                  <a:cubicBezTo>
                    <a:pt x="845" y="0"/>
                    <a:pt x="1397" y="293"/>
                    <a:pt x="1690" y="845"/>
                  </a:cubicBezTo>
                  <a:cubicBezTo>
                    <a:pt x="1994" y="1408"/>
                    <a:pt x="1915" y="2028"/>
                    <a:pt x="1532" y="2230"/>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5"/>
            <p:cNvSpPr/>
            <p:nvPr/>
          </p:nvSpPr>
          <p:spPr>
            <a:xfrm>
              <a:off x="-346326" y="5755074"/>
              <a:ext cx="213729" cy="250810"/>
            </a:xfrm>
            <a:custGeom>
              <a:rect b="b" l="l" r="r" t="t"/>
              <a:pathLst>
                <a:path extrusionOk="0" h="2922" w="2490">
                  <a:moveTo>
                    <a:pt x="854" y="1"/>
                  </a:moveTo>
                  <a:cubicBezTo>
                    <a:pt x="731" y="1"/>
                    <a:pt x="614" y="27"/>
                    <a:pt x="507" y="83"/>
                  </a:cubicBezTo>
                  <a:lnTo>
                    <a:pt x="79" y="320"/>
                  </a:lnTo>
                  <a:lnTo>
                    <a:pt x="158" y="466"/>
                  </a:lnTo>
                  <a:cubicBezTo>
                    <a:pt x="0" y="838"/>
                    <a:pt x="34" y="1379"/>
                    <a:pt x="293" y="1874"/>
                  </a:cubicBezTo>
                  <a:cubicBezTo>
                    <a:pt x="563" y="2370"/>
                    <a:pt x="980" y="2708"/>
                    <a:pt x="1386" y="2775"/>
                  </a:cubicBezTo>
                  <a:lnTo>
                    <a:pt x="1453" y="2922"/>
                  </a:lnTo>
                  <a:lnTo>
                    <a:pt x="1847" y="2719"/>
                  </a:lnTo>
                  <a:cubicBezTo>
                    <a:pt x="1870" y="2719"/>
                    <a:pt x="1881" y="2708"/>
                    <a:pt x="1892" y="2708"/>
                  </a:cubicBezTo>
                  <a:cubicBezTo>
                    <a:pt x="2388" y="2437"/>
                    <a:pt x="2489" y="1638"/>
                    <a:pt x="2106" y="917"/>
                  </a:cubicBezTo>
                  <a:cubicBezTo>
                    <a:pt x="1806" y="352"/>
                    <a:pt x="1298" y="1"/>
                    <a:pt x="8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5"/>
            <p:cNvSpPr/>
            <p:nvPr/>
          </p:nvSpPr>
          <p:spPr>
            <a:xfrm>
              <a:off x="-302809" y="5755074"/>
              <a:ext cx="170211" cy="231497"/>
            </a:xfrm>
            <a:custGeom>
              <a:rect b="b" l="l" r="r" t="t"/>
              <a:pathLst>
                <a:path extrusionOk="0" h="2697" w="1983">
                  <a:moveTo>
                    <a:pt x="347" y="1"/>
                  </a:moveTo>
                  <a:cubicBezTo>
                    <a:pt x="224" y="1"/>
                    <a:pt x="107" y="27"/>
                    <a:pt x="0" y="83"/>
                  </a:cubicBezTo>
                  <a:lnTo>
                    <a:pt x="1385" y="2696"/>
                  </a:lnTo>
                  <a:cubicBezTo>
                    <a:pt x="1881" y="2437"/>
                    <a:pt x="1982" y="1638"/>
                    <a:pt x="1599" y="917"/>
                  </a:cubicBezTo>
                  <a:cubicBezTo>
                    <a:pt x="1299" y="352"/>
                    <a:pt x="791"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5"/>
            <p:cNvSpPr/>
            <p:nvPr/>
          </p:nvSpPr>
          <p:spPr>
            <a:xfrm>
              <a:off x="-339545" y="5739968"/>
              <a:ext cx="206948" cy="265917"/>
            </a:xfrm>
            <a:custGeom>
              <a:rect b="b" l="l" r="r" t="t"/>
              <a:pathLst>
                <a:path extrusionOk="0" fill="none" h="3098" w="2411">
                  <a:moveTo>
                    <a:pt x="1374" y="3098"/>
                  </a:moveTo>
                  <a:lnTo>
                    <a:pt x="1768" y="2895"/>
                  </a:lnTo>
                  <a:cubicBezTo>
                    <a:pt x="1780" y="2895"/>
                    <a:pt x="1802" y="2884"/>
                    <a:pt x="1813" y="2884"/>
                  </a:cubicBezTo>
                  <a:cubicBezTo>
                    <a:pt x="2309" y="2613"/>
                    <a:pt x="2410" y="1814"/>
                    <a:pt x="2027" y="1093"/>
                  </a:cubicBezTo>
                  <a:cubicBezTo>
                    <a:pt x="1644" y="372"/>
                    <a:pt x="924" y="0"/>
                    <a:pt x="428" y="259"/>
                  </a:cubicBezTo>
                  <a:lnTo>
                    <a:pt x="0" y="496"/>
                  </a:lnTo>
                  <a:lnTo>
                    <a:pt x="79" y="642"/>
                  </a:ln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5"/>
            <p:cNvSpPr/>
            <p:nvPr/>
          </p:nvSpPr>
          <p:spPr>
            <a:xfrm>
              <a:off x="-302809" y="5739968"/>
              <a:ext cx="170211" cy="246604"/>
            </a:xfrm>
            <a:custGeom>
              <a:rect b="b" l="l" r="r" t="t"/>
              <a:pathLst>
                <a:path extrusionOk="0" fill="none" h="2873" w="1983">
                  <a:moveTo>
                    <a:pt x="0" y="259"/>
                  </a:moveTo>
                  <a:cubicBezTo>
                    <a:pt x="496" y="0"/>
                    <a:pt x="1216" y="372"/>
                    <a:pt x="1599" y="1093"/>
                  </a:cubicBezTo>
                  <a:cubicBezTo>
                    <a:pt x="1982" y="1814"/>
                    <a:pt x="1881" y="2613"/>
                    <a:pt x="1385" y="2872"/>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5"/>
            <p:cNvSpPr/>
            <p:nvPr/>
          </p:nvSpPr>
          <p:spPr>
            <a:xfrm>
              <a:off x="-390787" y="5774473"/>
              <a:ext cx="221454" cy="232355"/>
            </a:xfrm>
            <a:custGeom>
              <a:rect b="b" l="l" r="r" t="t"/>
              <a:pathLst>
                <a:path extrusionOk="0" h="2707" w="2580">
                  <a:moveTo>
                    <a:pt x="944" y="0"/>
                  </a:moveTo>
                  <a:cubicBezTo>
                    <a:pt x="821" y="0"/>
                    <a:pt x="704" y="27"/>
                    <a:pt x="597" y="83"/>
                  </a:cubicBezTo>
                  <a:cubicBezTo>
                    <a:pt x="101" y="353"/>
                    <a:pt x="0" y="1153"/>
                    <a:pt x="383" y="1873"/>
                  </a:cubicBezTo>
                  <a:lnTo>
                    <a:pt x="1982" y="2707"/>
                  </a:lnTo>
                  <a:cubicBezTo>
                    <a:pt x="2478" y="2437"/>
                    <a:pt x="2579" y="1637"/>
                    <a:pt x="2196" y="916"/>
                  </a:cubicBezTo>
                  <a:cubicBezTo>
                    <a:pt x="1896" y="351"/>
                    <a:pt x="1388" y="0"/>
                    <a:pt x="9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5"/>
            <p:cNvSpPr/>
            <p:nvPr/>
          </p:nvSpPr>
          <p:spPr>
            <a:xfrm>
              <a:off x="-390787" y="5759280"/>
              <a:ext cx="221454" cy="247548"/>
            </a:xfrm>
            <a:custGeom>
              <a:rect b="b" l="l" r="r" t="t"/>
              <a:pathLst>
                <a:path extrusionOk="0" fill="none" h="2884" w="2580">
                  <a:moveTo>
                    <a:pt x="383" y="2050"/>
                  </a:moveTo>
                  <a:cubicBezTo>
                    <a:pt x="0" y="1330"/>
                    <a:pt x="101" y="530"/>
                    <a:pt x="597" y="260"/>
                  </a:cubicBezTo>
                  <a:cubicBezTo>
                    <a:pt x="1093" y="1"/>
                    <a:pt x="1813" y="372"/>
                    <a:pt x="2196" y="1093"/>
                  </a:cubicBezTo>
                  <a:cubicBezTo>
                    <a:pt x="2579" y="1814"/>
                    <a:pt x="2478" y="2614"/>
                    <a:pt x="1982" y="2884"/>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5"/>
            <p:cNvSpPr/>
            <p:nvPr/>
          </p:nvSpPr>
          <p:spPr>
            <a:xfrm>
              <a:off x="-365724" y="5790180"/>
              <a:ext cx="171241" cy="190554"/>
            </a:xfrm>
            <a:custGeom>
              <a:rect b="b" l="l" r="r" t="t"/>
              <a:pathLst>
                <a:path extrusionOk="0" fill="none" h="2220" w="1995">
                  <a:moveTo>
                    <a:pt x="294" y="1578"/>
                  </a:moveTo>
                  <a:cubicBezTo>
                    <a:pt x="1" y="1026"/>
                    <a:pt x="80" y="406"/>
                    <a:pt x="463" y="204"/>
                  </a:cubicBezTo>
                  <a:cubicBezTo>
                    <a:pt x="846" y="1"/>
                    <a:pt x="1398" y="283"/>
                    <a:pt x="1690" y="846"/>
                  </a:cubicBezTo>
                  <a:cubicBezTo>
                    <a:pt x="1995" y="1398"/>
                    <a:pt x="1916" y="2017"/>
                    <a:pt x="1533" y="2220"/>
                  </a:cubicBezTo>
                </a:path>
              </a:pathLst>
            </a:custGeom>
            <a:noFill/>
            <a:ln cap="rnd"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5"/>
            <p:cNvSpPr/>
            <p:nvPr/>
          </p:nvSpPr>
          <p:spPr>
            <a:xfrm>
              <a:off x="-75696" y="5434576"/>
              <a:ext cx="417759" cy="489174"/>
            </a:xfrm>
            <a:custGeom>
              <a:rect b="b" l="l" r="r" t="t"/>
              <a:pathLst>
                <a:path extrusionOk="0" h="5699" w="4867">
                  <a:moveTo>
                    <a:pt x="1693" y="0"/>
                  </a:moveTo>
                  <a:cubicBezTo>
                    <a:pt x="1450" y="0"/>
                    <a:pt x="1216" y="54"/>
                    <a:pt x="1003" y="168"/>
                  </a:cubicBezTo>
                  <a:lnTo>
                    <a:pt x="170" y="607"/>
                  </a:lnTo>
                  <a:lnTo>
                    <a:pt x="328" y="911"/>
                  </a:lnTo>
                  <a:cubicBezTo>
                    <a:pt x="1" y="1632"/>
                    <a:pt x="68" y="2680"/>
                    <a:pt x="587" y="3648"/>
                  </a:cubicBezTo>
                  <a:cubicBezTo>
                    <a:pt x="1105" y="4628"/>
                    <a:pt x="1927" y="5270"/>
                    <a:pt x="2704" y="5405"/>
                  </a:cubicBezTo>
                  <a:lnTo>
                    <a:pt x="2851" y="5698"/>
                  </a:lnTo>
                  <a:lnTo>
                    <a:pt x="3616" y="5304"/>
                  </a:lnTo>
                  <a:cubicBezTo>
                    <a:pt x="3650" y="5293"/>
                    <a:pt x="3673" y="5282"/>
                    <a:pt x="3707" y="5270"/>
                  </a:cubicBezTo>
                  <a:cubicBezTo>
                    <a:pt x="4675" y="4752"/>
                    <a:pt x="4867" y="3198"/>
                    <a:pt x="4112" y="1779"/>
                  </a:cubicBezTo>
                  <a:cubicBezTo>
                    <a:pt x="3532" y="680"/>
                    <a:pt x="2555" y="0"/>
                    <a:pt x="16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5"/>
            <p:cNvSpPr/>
            <p:nvPr/>
          </p:nvSpPr>
          <p:spPr>
            <a:xfrm>
              <a:off x="-89172" y="5434576"/>
              <a:ext cx="431235" cy="466685"/>
            </a:xfrm>
            <a:custGeom>
              <a:rect b="b" l="l" r="r" t="t"/>
              <a:pathLst>
                <a:path extrusionOk="0" h="5437" w="5024">
                  <a:moveTo>
                    <a:pt x="1854" y="0"/>
                  </a:moveTo>
                  <a:cubicBezTo>
                    <a:pt x="1611" y="0"/>
                    <a:pt x="1376" y="54"/>
                    <a:pt x="1160" y="168"/>
                  </a:cubicBezTo>
                  <a:cubicBezTo>
                    <a:pt x="180" y="686"/>
                    <a:pt x="0" y="2240"/>
                    <a:pt x="744" y="3648"/>
                  </a:cubicBezTo>
                  <a:cubicBezTo>
                    <a:pt x="1325" y="4749"/>
                    <a:pt x="2305" y="5437"/>
                    <a:pt x="3174" y="5437"/>
                  </a:cubicBezTo>
                  <a:cubicBezTo>
                    <a:pt x="3416" y="5437"/>
                    <a:pt x="3650" y="5383"/>
                    <a:pt x="3864" y="5270"/>
                  </a:cubicBezTo>
                  <a:cubicBezTo>
                    <a:pt x="4832" y="4752"/>
                    <a:pt x="5024" y="3198"/>
                    <a:pt x="4280" y="1779"/>
                  </a:cubicBezTo>
                  <a:cubicBezTo>
                    <a:pt x="3692" y="680"/>
                    <a:pt x="2719" y="0"/>
                    <a:pt x="1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5"/>
            <p:cNvSpPr/>
            <p:nvPr/>
          </p:nvSpPr>
          <p:spPr>
            <a:xfrm>
              <a:off x="-75696" y="5404449"/>
              <a:ext cx="417759" cy="519302"/>
            </a:xfrm>
            <a:custGeom>
              <a:rect b="b" l="l" r="r" t="t"/>
              <a:pathLst>
                <a:path extrusionOk="0" fill="none" h="6050" w="4867">
                  <a:moveTo>
                    <a:pt x="328" y="1262"/>
                  </a:moveTo>
                  <a:cubicBezTo>
                    <a:pt x="1" y="1983"/>
                    <a:pt x="68" y="3031"/>
                    <a:pt x="587" y="3999"/>
                  </a:cubicBezTo>
                  <a:cubicBezTo>
                    <a:pt x="1105" y="4979"/>
                    <a:pt x="1927" y="5621"/>
                    <a:pt x="2704" y="5756"/>
                  </a:cubicBezTo>
                  <a:lnTo>
                    <a:pt x="2851" y="6049"/>
                  </a:lnTo>
                  <a:lnTo>
                    <a:pt x="3616" y="5655"/>
                  </a:lnTo>
                  <a:cubicBezTo>
                    <a:pt x="3650" y="5644"/>
                    <a:pt x="3673" y="5633"/>
                    <a:pt x="3707" y="5621"/>
                  </a:cubicBezTo>
                  <a:cubicBezTo>
                    <a:pt x="4675" y="5103"/>
                    <a:pt x="4867" y="3549"/>
                    <a:pt x="4112" y="2130"/>
                  </a:cubicBezTo>
                  <a:cubicBezTo>
                    <a:pt x="3369" y="722"/>
                    <a:pt x="1972" y="1"/>
                    <a:pt x="1003" y="519"/>
                  </a:cubicBezTo>
                  <a:lnTo>
                    <a:pt x="170" y="958"/>
                  </a:lnTo>
                  <a:lnTo>
                    <a:pt x="328" y="1262"/>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5"/>
            <p:cNvSpPr/>
            <p:nvPr/>
          </p:nvSpPr>
          <p:spPr>
            <a:xfrm>
              <a:off x="-89172" y="5404449"/>
              <a:ext cx="431235" cy="527027"/>
            </a:xfrm>
            <a:custGeom>
              <a:rect b="b" l="l" r="r" t="t"/>
              <a:pathLst>
                <a:path extrusionOk="0" fill="none" h="6140" w="5024">
                  <a:moveTo>
                    <a:pt x="1160" y="519"/>
                  </a:moveTo>
                  <a:cubicBezTo>
                    <a:pt x="2140" y="1"/>
                    <a:pt x="3526" y="722"/>
                    <a:pt x="4280" y="2130"/>
                  </a:cubicBezTo>
                  <a:cubicBezTo>
                    <a:pt x="5024" y="3549"/>
                    <a:pt x="4832" y="5103"/>
                    <a:pt x="3864" y="5621"/>
                  </a:cubicBezTo>
                  <a:cubicBezTo>
                    <a:pt x="2884" y="6139"/>
                    <a:pt x="1487" y="5407"/>
                    <a:pt x="744" y="3999"/>
                  </a:cubicBezTo>
                  <a:cubicBezTo>
                    <a:pt x="0" y="2591"/>
                    <a:pt x="180" y="1037"/>
                    <a:pt x="1160" y="51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5"/>
            <p:cNvSpPr/>
            <p:nvPr/>
          </p:nvSpPr>
          <p:spPr>
            <a:xfrm>
              <a:off x="-160756" y="5474145"/>
              <a:ext cx="431321" cy="466771"/>
            </a:xfrm>
            <a:custGeom>
              <a:rect b="b" l="l" r="r" t="t"/>
              <a:pathLst>
                <a:path extrusionOk="0" h="5438" w="5025">
                  <a:moveTo>
                    <a:pt x="1855" y="1"/>
                  </a:moveTo>
                  <a:cubicBezTo>
                    <a:pt x="1611" y="1"/>
                    <a:pt x="1376" y="55"/>
                    <a:pt x="1161" y="169"/>
                  </a:cubicBezTo>
                  <a:cubicBezTo>
                    <a:pt x="181" y="676"/>
                    <a:pt x="1" y="2241"/>
                    <a:pt x="744" y="3649"/>
                  </a:cubicBezTo>
                  <a:cubicBezTo>
                    <a:pt x="1325" y="4750"/>
                    <a:pt x="2306" y="5438"/>
                    <a:pt x="3174" y="5438"/>
                  </a:cubicBezTo>
                  <a:cubicBezTo>
                    <a:pt x="3417" y="5438"/>
                    <a:pt x="3650" y="5384"/>
                    <a:pt x="3864" y="5271"/>
                  </a:cubicBezTo>
                  <a:cubicBezTo>
                    <a:pt x="4833" y="4753"/>
                    <a:pt x="5024" y="3187"/>
                    <a:pt x="4281" y="1779"/>
                  </a:cubicBezTo>
                  <a:cubicBezTo>
                    <a:pt x="3692" y="681"/>
                    <a:pt x="2719" y="1"/>
                    <a:pt x="1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5"/>
            <p:cNvSpPr/>
            <p:nvPr/>
          </p:nvSpPr>
          <p:spPr>
            <a:xfrm>
              <a:off x="-160756" y="5444103"/>
              <a:ext cx="431321" cy="527027"/>
            </a:xfrm>
            <a:custGeom>
              <a:rect b="b" l="l" r="r" t="t"/>
              <a:pathLst>
                <a:path extrusionOk="0" fill="none" h="6140" w="5025">
                  <a:moveTo>
                    <a:pt x="4281" y="2129"/>
                  </a:moveTo>
                  <a:cubicBezTo>
                    <a:pt x="5024" y="3537"/>
                    <a:pt x="4833" y="5103"/>
                    <a:pt x="3864" y="5621"/>
                  </a:cubicBezTo>
                  <a:cubicBezTo>
                    <a:pt x="2884" y="6139"/>
                    <a:pt x="1488" y="5407"/>
                    <a:pt x="744" y="3999"/>
                  </a:cubicBezTo>
                  <a:cubicBezTo>
                    <a:pt x="1" y="2591"/>
                    <a:pt x="181" y="1026"/>
                    <a:pt x="1161" y="519"/>
                  </a:cubicBezTo>
                  <a:cubicBezTo>
                    <a:pt x="2141" y="1"/>
                    <a:pt x="3526" y="722"/>
                    <a:pt x="4281" y="212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5"/>
            <p:cNvSpPr/>
            <p:nvPr/>
          </p:nvSpPr>
          <p:spPr>
            <a:xfrm>
              <a:off x="103179" y="5468308"/>
              <a:ext cx="70642" cy="37767"/>
            </a:xfrm>
            <a:custGeom>
              <a:rect b="b" l="l" r="r" t="t"/>
              <a:pathLst>
                <a:path extrusionOk="0" fill="none" h="440" w="823">
                  <a:moveTo>
                    <a:pt x="823" y="0"/>
                  </a:moveTo>
                  <a:lnTo>
                    <a:pt x="1" y="44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5"/>
            <p:cNvSpPr/>
            <p:nvPr/>
          </p:nvSpPr>
          <p:spPr>
            <a:xfrm>
              <a:off x="60692" y="5446077"/>
              <a:ext cx="70642" cy="36823"/>
            </a:xfrm>
            <a:custGeom>
              <a:rect b="b" l="l" r="r" t="t"/>
              <a:pathLst>
                <a:path extrusionOk="0" fill="none" h="429" w="823">
                  <a:moveTo>
                    <a:pt x="822" y="0"/>
                  </a:moveTo>
                  <a:lnTo>
                    <a:pt x="0" y="428"/>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5"/>
            <p:cNvSpPr/>
            <p:nvPr/>
          </p:nvSpPr>
          <p:spPr>
            <a:xfrm>
              <a:off x="3613" y="5434490"/>
              <a:ext cx="70642" cy="36823"/>
            </a:xfrm>
            <a:custGeom>
              <a:rect b="b" l="l" r="r" t="t"/>
              <a:pathLst>
                <a:path extrusionOk="0" fill="none" h="429" w="823">
                  <a:moveTo>
                    <a:pt x="823" y="0"/>
                  </a:moveTo>
                  <a:lnTo>
                    <a:pt x="1" y="428"/>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5"/>
            <p:cNvSpPr/>
            <p:nvPr/>
          </p:nvSpPr>
          <p:spPr>
            <a:xfrm>
              <a:off x="-111402" y="5526588"/>
              <a:ext cx="332611" cy="361108"/>
            </a:xfrm>
            <a:custGeom>
              <a:rect b="b" l="l" r="r" t="t"/>
              <a:pathLst>
                <a:path extrusionOk="0" h="4207" w="3875">
                  <a:moveTo>
                    <a:pt x="1427" y="1"/>
                  </a:moveTo>
                  <a:cubicBezTo>
                    <a:pt x="1238" y="1"/>
                    <a:pt x="1056" y="43"/>
                    <a:pt x="890" y="132"/>
                  </a:cubicBezTo>
                  <a:cubicBezTo>
                    <a:pt x="135" y="526"/>
                    <a:pt x="0" y="1732"/>
                    <a:pt x="575" y="2824"/>
                  </a:cubicBezTo>
                  <a:cubicBezTo>
                    <a:pt x="1022" y="3676"/>
                    <a:pt x="1778" y="4206"/>
                    <a:pt x="2448" y="4206"/>
                  </a:cubicBezTo>
                  <a:cubicBezTo>
                    <a:pt x="2637" y="4206"/>
                    <a:pt x="2819" y="4164"/>
                    <a:pt x="2985" y="4074"/>
                  </a:cubicBezTo>
                  <a:cubicBezTo>
                    <a:pt x="3728" y="3680"/>
                    <a:pt x="3875" y="2475"/>
                    <a:pt x="3300" y="1382"/>
                  </a:cubicBezTo>
                  <a:cubicBezTo>
                    <a:pt x="2852" y="531"/>
                    <a:pt x="2096" y="1"/>
                    <a:pt x="1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111402" y="5503070"/>
              <a:ext cx="332611" cy="408060"/>
            </a:xfrm>
            <a:custGeom>
              <a:rect b="b" l="l" r="r" t="t"/>
              <a:pathLst>
                <a:path extrusionOk="0" fill="none" h="4754" w="3875">
                  <a:moveTo>
                    <a:pt x="3300" y="1656"/>
                  </a:moveTo>
                  <a:cubicBezTo>
                    <a:pt x="3875" y="2749"/>
                    <a:pt x="3728" y="3954"/>
                    <a:pt x="2985" y="4348"/>
                  </a:cubicBezTo>
                  <a:cubicBezTo>
                    <a:pt x="2230" y="4754"/>
                    <a:pt x="1149" y="4191"/>
                    <a:pt x="575" y="3098"/>
                  </a:cubicBezTo>
                  <a:cubicBezTo>
                    <a:pt x="0" y="2006"/>
                    <a:pt x="135" y="800"/>
                    <a:pt x="890" y="406"/>
                  </a:cubicBezTo>
                  <a:cubicBezTo>
                    <a:pt x="1645" y="1"/>
                    <a:pt x="2726" y="564"/>
                    <a:pt x="3300" y="1656"/>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5"/>
            <p:cNvSpPr/>
            <p:nvPr/>
          </p:nvSpPr>
          <p:spPr>
            <a:xfrm>
              <a:off x="1639" y="5551394"/>
              <a:ext cx="104547" cy="303684"/>
            </a:xfrm>
            <a:custGeom>
              <a:rect b="b" l="l" r="r" t="t"/>
              <a:pathLst>
                <a:path extrusionOk="0" h="3538" w="1218">
                  <a:moveTo>
                    <a:pt x="519" y="1"/>
                  </a:moveTo>
                  <a:lnTo>
                    <a:pt x="519" y="271"/>
                  </a:lnTo>
                  <a:cubicBezTo>
                    <a:pt x="419" y="211"/>
                    <a:pt x="335" y="179"/>
                    <a:pt x="264" y="179"/>
                  </a:cubicBezTo>
                  <a:cubicBezTo>
                    <a:pt x="215" y="179"/>
                    <a:pt x="173" y="194"/>
                    <a:pt x="136" y="226"/>
                  </a:cubicBezTo>
                  <a:cubicBezTo>
                    <a:pt x="57" y="305"/>
                    <a:pt x="12" y="463"/>
                    <a:pt x="1" y="711"/>
                  </a:cubicBezTo>
                  <a:cubicBezTo>
                    <a:pt x="1" y="868"/>
                    <a:pt x="12" y="1015"/>
                    <a:pt x="46" y="1150"/>
                  </a:cubicBezTo>
                  <a:cubicBezTo>
                    <a:pt x="69" y="1274"/>
                    <a:pt x="102" y="1398"/>
                    <a:pt x="147" y="1488"/>
                  </a:cubicBezTo>
                  <a:cubicBezTo>
                    <a:pt x="192" y="1578"/>
                    <a:pt x="271" y="1736"/>
                    <a:pt x="395" y="1950"/>
                  </a:cubicBezTo>
                  <a:cubicBezTo>
                    <a:pt x="542" y="2197"/>
                    <a:pt x="620" y="2355"/>
                    <a:pt x="654" y="2423"/>
                  </a:cubicBezTo>
                  <a:cubicBezTo>
                    <a:pt x="677" y="2490"/>
                    <a:pt x="699" y="2580"/>
                    <a:pt x="688" y="2693"/>
                  </a:cubicBezTo>
                  <a:cubicBezTo>
                    <a:pt x="688" y="2760"/>
                    <a:pt x="688" y="2806"/>
                    <a:pt x="666" y="2828"/>
                  </a:cubicBezTo>
                  <a:cubicBezTo>
                    <a:pt x="661" y="2833"/>
                    <a:pt x="654" y="2835"/>
                    <a:pt x="646" y="2835"/>
                  </a:cubicBezTo>
                  <a:cubicBezTo>
                    <a:pt x="634" y="2835"/>
                    <a:pt x="618" y="2830"/>
                    <a:pt x="598" y="2817"/>
                  </a:cubicBezTo>
                  <a:cubicBezTo>
                    <a:pt x="564" y="2783"/>
                    <a:pt x="542" y="2749"/>
                    <a:pt x="530" y="2704"/>
                  </a:cubicBezTo>
                  <a:cubicBezTo>
                    <a:pt x="519" y="2648"/>
                    <a:pt x="519" y="2569"/>
                    <a:pt x="519" y="2445"/>
                  </a:cubicBezTo>
                  <a:lnTo>
                    <a:pt x="519" y="2321"/>
                  </a:lnTo>
                  <a:lnTo>
                    <a:pt x="35" y="1927"/>
                  </a:lnTo>
                  <a:lnTo>
                    <a:pt x="35" y="1916"/>
                  </a:lnTo>
                  <a:cubicBezTo>
                    <a:pt x="35" y="1972"/>
                    <a:pt x="24" y="2017"/>
                    <a:pt x="24" y="2051"/>
                  </a:cubicBezTo>
                  <a:cubicBezTo>
                    <a:pt x="24" y="2254"/>
                    <a:pt x="57" y="2445"/>
                    <a:pt x="125" y="2625"/>
                  </a:cubicBezTo>
                  <a:cubicBezTo>
                    <a:pt x="204" y="2806"/>
                    <a:pt x="316" y="2974"/>
                    <a:pt x="463" y="3132"/>
                  </a:cubicBezTo>
                  <a:lnTo>
                    <a:pt x="452" y="3357"/>
                  </a:lnTo>
                  <a:lnTo>
                    <a:pt x="677" y="3538"/>
                  </a:lnTo>
                  <a:lnTo>
                    <a:pt x="677" y="3312"/>
                  </a:lnTo>
                  <a:cubicBezTo>
                    <a:pt x="792" y="3389"/>
                    <a:pt x="887" y="3424"/>
                    <a:pt x="964" y="3424"/>
                  </a:cubicBezTo>
                  <a:cubicBezTo>
                    <a:pt x="999" y="3424"/>
                    <a:pt x="1031" y="3417"/>
                    <a:pt x="1060" y="3402"/>
                  </a:cubicBezTo>
                  <a:cubicBezTo>
                    <a:pt x="1139" y="3346"/>
                    <a:pt x="1184" y="3211"/>
                    <a:pt x="1184" y="3008"/>
                  </a:cubicBezTo>
                  <a:cubicBezTo>
                    <a:pt x="1195" y="2862"/>
                    <a:pt x="1172" y="2715"/>
                    <a:pt x="1139" y="2569"/>
                  </a:cubicBezTo>
                  <a:cubicBezTo>
                    <a:pt x="1105" y="2411"/>
                    <a:pt x="1060" y="2287"/>
                    <a:pt x="1003" y="2186"/>
                  </a:cubicBezTo>
                  <a:cubicBezTo>
                    <a:pt x="958" y="2073"/>
                    <a:pt x="857" y="1893"/>
                    <a:pt x="711" y="1634"/>
                  </a:cubicBezTo>
                  <a:cubicBezTo>
                    <a:pt x="620" y="1476"/>
                    <a:pt x="575" y="1364"/>
                    <a:pt x="564" y="1285"/>
                  </a:cubicBezTo>
                  <a:cubicBezTo>
                    <a:pt x="542" y="1206"/>
                    <a:pt x="542" y="1082"/>
                    <a:pt x="542" y="925"/>
                  </a:cubicBezTo>
                  <a:cubicBezTo>
                    <a:pt x="542" y="857"/>
                    <a:pt x="553" y="823"/>
                    <a:pt x="575" y="801"/>
                  </a:cubicBezTo>
                  <a:cubicBezTo>
                    <a:pt x="580" y="792"/>
                    <a:pt x="586" y="788"/>
                    <a:pt x="593" y="788"/>
                  </a:cubicBezTo>
                  <a:cubicBezTo>
                    <a:pt x="606" y="788"/>
                    <a:pt x="622" y="798"/>
                    <a:pt x="643" y="812"/>
                  </a:cubicBezTo>
                  <a:cubicBezTo>
                    <a:pt x="688" y="846"/>
                    <a:pt x="711" y="891"/>
                    <a:pt x="711" y="947"/>
                  </a:cubicBezTo>
                  <a:cubicBezTo>
                    <a:pt x="722" y="992"/>
                    <a:pt x="733" y="1116"/>
                    <a:pt x="722" y="1307"/>
                  </a:cubicBezTo>
                  <a:lnTo>
                    <a:pt x="722" y="1476"/>
                  </a:lnTo>
                  <a:lnTo>
                    <a:pt x="1206" y="1882"/>
                  </a:lnTo>
                  <a:lnTo>
                    <a:pt x="1206" y="1747"/>
                  </a:lnTo>
                  <a:cubicBezTo>
                    <a:pt x="1217" y="1431"/>
                    <a:pt x="1172" y="1172"/>
                    <a:pt x="1071" y="958"/>
                  </a:cubicBezTo>
                  <a:cubicBezTo>
                    <a:pt x="981" y="756"/>
                    <a:pt x="868" y="587"/>
                    <a:pt x="744" y="463"/>
                  </a:cubicBezTo>
                  <a:lnTo>
                    <a:pt x="744" y="192"/>
                  </a:lnTo>
                  <a:lnTo>
                    <a:pt x="5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5"/>
            <p:cNvSpPr/>
            <p:nvPr/>
          </p:nvSpPr>
          <p:spPr>
            <a:xfrm>
              <a:off x="1639" y="5551394"/>
              <a:ext cx="104547" cy="303684"/>
            </a:xfrm>
            <a:custGeom>
              <a:rect b="b" l="l" r="r" t="t"/>
              <a:pathLst>
                <a:path extrusionOk="0" fill="none" h="3538" w="1218">
                  <a:moveTo>
                    <a:pt x="35" y="1927"/>
                  </a:moveTo>
                  <a:lnTo>
                    <a:pt x="519" y="2321"/>
                  </a:lnTo>
                  <a:lnTo>
                    <a:pt x="519" y="2445"/>
                  </a:lnTo>
                  <a:cubicBezTo>
                    <a:pt x="519" y="2569"/>
                    <a:pt x="519" y="2648"/>
                    <a:pt x="530" y="2704"/>
                  </a:cubicBezTo>
                  <a:cubicBezTo>
                    <a:pt x="542" y="2749"/>
                    <a:pt x="564" y="2783"/>
                    <a:pt x="598" y="2817"/>
                  </a:cubicBezTo>
                  <a:cubicBezTo>
                    <a:pt x="632" y="2839"/>
                    <a:pt x="654" y="2839"/>
                    <a:pt x="666" y="2828"/>
                  </a:cubicBezTo>
                  <a:cubicBezTo>
                    <a:pt x="688" y="2806"/>
                    <a:pt x="688" y="2760"/>
                    <a:pt x="688" y="2693"/>
                  </a:cubicBezTo>
                  <a:cubicBezTo>
                    <a:pt x="699" y="2580"/>
                    <a:pt x="677" y="2490"/>
                    <a:pt x="654" y="2423"/>
                  </a:cubicBezTo>
                  <a:cubicBezTo>
                    <a:pt x="620" y="2355"/>
                    <a:pt x="542" y="2197"/>
                    <a:pt x="395" y="1950"/>
                  </a:cubicBezTo>
                  <a:cubicBezTo>
                    <a:pt x="271" y="1736"/>
                    <a:pt x="192" y="1578"/>
                    <a:pt x="147" y="1488"/>
                  </a:cubicBezTo>
                  <a:cubicBezTo>
                    <a:pt x="102" y="1398"/>
                    <a:pt x="69" y="1274"/>
                    <a:pt x="46" y="1150"/>
                  </a:cubicBezTo>
                  <a:cubicBezTo>
                    <a:pt x="12" y="1015"/>
                    <a:pt x="1" y="868"/>
                    <a:pt x="1" y="711"/>
                  </a:cubicBezTo>
                  <a:cubicBezTo>
                    <a:pt x="12" y="463"/>
                    <a:pt x="57" y="305"/>
                    <a:pt x="136" y="226"/>
                  </a:cubicBezTo>
                  <a:cubicBezTo>
                    <a:pt x="226" y="147"/>
                    <a:pt x="350" y="170"/>
                    <a:pt x="519" y="271"/>
                  </a:cubicBezTo>
                  <a:lnTo>
                    <a:pt x="519" y="1"/>
                  </a:lnTo>
                  <a:lnTo>
                    <a:pt x="744" y="192"/>
                  </a:lnTo>
                  <a:lnTo>
                    <a:pt x="744" y="463"/>
                  </a:lnTo>
                  <a:cubicBezTo>
                    <a:pt x="868" y="587"/>
                    <a:pt x="981" y="756"/>
                    <a:pt x="1071" y="958"/>
                  </a:cubicBezTo>
                  <a:cubicBezTo>
                    <a:pt x="1172" y="1172"/>
                    <a:pt x="1217" y="1431"/>
                    <a:pt x="1206" y="1747"/>
                  </a:cubicBezTo>
                  <a:lnTo>
                    <a:pt x="1206" y="1882"/>
                  </a:lnTo>
                  <a:lnTo>
                    <a:pt x="722" y="1476"/>
                  </a:lnTo>
                  <a:lnTo>
                    <a:pt x="722" y="1307"/>
                  </a:lnTo>
                  <a:cubicBezTo>
                    <a:pt x="733" y="1116"/>
                    <a:pt x="722" y="992"/>
                    <a:pt x="711" y="947"/>
                  </a:cubicBezTo>
                  <a:cubicBezTo>
                    <a:pt x="711" y="891"/>
                    <a:pt x="688" y="846"/>
                    <a:pt x="643" y="812"/>
                  </a:cubicBezTo>
                  <a:cubicBezTo>
                    <a:pt x="609" y="789"/>
                    <a:pt x="587" y="778"/>
                    <a:pt x="575" y="801"/>
                  </a:cubicBezTo>
                  <a:cubicBezTo>
                    <a:pt x="553" y="823"/>
                    <a:pt x="542" y="857"/>
                    <a:pt x="542" y="925"/>
                  </a:cubicBezTo>
                  <a:cubicBezTo>
                    <a:pt x="542" y="1082"/>
                    <a:pt x="542" y="1206"/>
                    <a:pt x="564" y="1285"/>
                  </a:cubicBezTo>
                  <a:cubicBezTo>
                    <a:pt x="575" y="1364"/>
                    <a:pt x="620" y="1476"/>
                    <a:pt x="711" y="1634"/>
                  </a:cubicBezTo>
                  <a:cubicBezTo>
                    <a:pt x="857" y="1893"/>
                    <a:pt x="958" y="2073"/>
                    <a:pt x="1003" y="2186"/>
                  </a:cubicBezTo>
                  <a:cubicBezTo>
                    <a:pt x="1060" y="2287"/>
                    <a:pt x="1105" y="2411"/>
                    <a:pt x="1139" y="2569"/>
                  </a:cubicBezTo>
                  <a:cubicBezTo>
                    <a:pt x="1172" y="2715"/>
                    <a:pt x="1195" y="2862"/>
                    <a:pt x="1184" y="3008"/>
                  </a:cubicBezTo>
                  <a:cubicBezTo>
                    <a:pt x="1184" y="3211"/>
                    <a:pt x="1139" y="3346"/>
                    <a:pt x="1060" y="3402"/>
                  </a:cubicBezTo>
                  <a:cubicBezTo>
                    <a:pt x="970" y="3448"/>
                    <a:pt x="846" y="3425"/>
                    <a:pt x="677" y="3312"/>
                  </a:cubicBezTo>
                  <a:lnTo>
                    <a:pt x="677" y="3538"/>
                  </a:lnTo>
                  <a:lnTo>
                    <a:pt x="452" y="3357"/>
                  </a:lnTo>
                  <a:lnTo>
                    <a:pt x="463" y="3132"/>
                  </a:lnTo>
                  <a:cubicBezTo>
                    <a:pt x="316" y="2974"/>
                    <a:pt x="204" y="2806"/>
                    <a:pt x="125" y="2625"/>
                  </a:cubicBezTo>
                  <a:cubicBezTo>
                    <a:pt x="57" y="2445"/>
                    <a:pt x="24" y="2254"/>
                    <a:pt x="24" y="2051"/>
                  </a:cubicBezTo>
                  <a:cubicBezTo>
                    <a:pt x="24" y="2017"/>
                    <a:pt x="35" y="1972"/>
                    <a:pt x="35" y="1916"/>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5"/>
            <p:cNvSpPr/>
            <p:nvPr/>
          </p:nvSpPr>
          <p:spPr>
            <a:xfrm>
              <a:off x="205663" y="5586242"/>
              <a:ext cx="71586" cy="37767"/>
            </a:xfrm>
            <a:custGeom>
              <a:rect b="b" l="l" r="r" t="t"/>
              <a:pathLst>
                <a:path extrusionOk="0" fill="none" h="440" w="834">
                  <a:moveTo>
                    <a:pt x="834" y="0"/>
                  </a:moveTo>
                  <a:cubicBezTo>
                    <a:pt x="811" y="12"/>
                    <a:pt x="789" y="23"/>
                    <a:pt x="766" y="34"/>
                  </a:cubicBezTo>
                  <a:lnTo>
                    <a:pt x="1" y="44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5"/>
            <p:cNvSpPr/>
            <p:nvPr/>
          </p:nvSpPr>
          <p:spPr>
            <a:xfrm>
              <a:off x="176651" y="5541781"/>
              <a:ext cx="70642" cy="36823"/>
            </a:xfrm>
            <a:custGeom>
              <a:rect b="b" l="l" r="r" t="t"/>
              <a:pathLst>
                <a:path extrusionOk="0" fill="none" h="429" w="823">
                  <a:moveTo>
                    <a:pt x="823" y="0"/>
                  </a:moveTo>
                  <a:lnTo>
                    <a:pt x="1" y="428"/>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5"/>
            <p:cNvSpPr/>
            <p:nvPr/>
          </p:nvSpPr>
          <p:spPr>
            <a:xfrm>
              <a:off x="142833" y="5501182"/>
              <a:ext cx="69698" cy="37767"/>
            </a:xfrm>
            <a:custGeom>
              <a:rect b="b" l="l" r="r" t="t"/>
              <a:pathLst>
                <a:path extrusionOk="0" fill="none" h="440" w="812">
                  <a:moveTo>
                    <a:pt x="811" y="0"/>
                  </a:moveTo>
                  <a:lnTo>
                    <a:pt x="0" y="44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5"/>
            <p:cNvSpPr/>
            <p:nvPr/>
          </p:nvSpPr>
          <p:spPr>
            <a:xfrm>
              <a:off x="227893" y="5637484"/>
              <a:ext cx="69698" cy="36823"/>
            </a:xfrm>
            <a:custGeom>
              <a:rect b="b" l="l" r="r" t="t"/>
              <a:pathLst>
                <a:path extrusionOk="0" fill="none" h="429" w="812">
                  <a:moveTo>
                    <a:pt x="812" y="0"/>
                  </a:moveTo>
                  <a:lnTo>
                    <a:pt x="1" y="428"/>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a:off x="241455" y="5687782"/>
              <a:ext cx="69698" cy="37767"/>
            </a:xfrm>
            <a:custGeom>
              <a:rect b="b" l="l" r="r" t="t"/>
              <a:pathLst>
                <a:path extrusionOk="0" fill="none" h="440" w="812">
                  <a:moveTo>
                    <a:pt x="811" y="0"/>
                  </a:moveTo>
                  <a:lnTo>
                    <a:pt x="0" y="439"/>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a:off x="246262" y="5739024"/>
              <a:ext cx="70642" cy="36823"/>
            </a:xfrm>
            <a:custGeom>
              <a:rect b="b" l="l" r="r" t="t"/>
              <a:pathLst>
                <a:path extrusionOk="0" fill="none" h="429" w="823">
                  <a:moveTo>
                    <a:pt x="823" y="0"/>
                  </a:moveTo>
                  <a:lnTo>
                    <a:pt x="1" y="428"/>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a:off x="240511" y="5786318"/>
              <a:ext cx="71586" cy="37853"/>
            </a:xfrm>
            <a:custGeom>
              <a:rect b="b" l="l" r="r" t="t"/>
              <a:pathLst>
                <a:path extrusionOk="0" fill="none" h="441" w="834">
                  <a:moveTo>
                    <a:pt x="834" y="1"/>
                  </a:moveTo>
                  <a:lnTo>
                    <a:pt x="0" y="44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a:off x="218194" y="5840478"/>
              <a:ext cx="70728" cy="36823"/>
            </a:xfrm>
            <a:custGeom>
              <a:rect b="b" l="l" r="r" t="t"/>
              <a:pathLst>
                <a:path extrusionOk="0" fill="none" h="429" w="824">
                  <a:moveTo>
                    <a:pt x="823" y="1"/>
                  </a:moveTo>
                  <a:lnTo>
                    <a:pt x="1" y="429"/>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35"/>
          <p:cNvGrpSpPr/>
          <p:nvPr/>
        </p:nvGrpSpPr>
        <p:grpSpPr>
          <a:xfrm>
            <a:off x="7703250" y="1750498"/>
            <a:ext cx="517750" cy="681705"/>
            <a:chOff x="7717925" y="1562323"/>
            <a:chExt cx="517750" cy="681705"/>
          </a:xfrm>
        </p:grpSpPr>
        <p:sp>
          <p:nvSpPr>
            <p:cNvPr id="1681" name="Google Shape;1681;p35"/>
            <p:cNvSpPr/>
            <p:nvPr/>
          </p:nvSpPr>
          <p:spPr>
            <a:xfrm>
              <a:off x="7717925" y="1856375"/>
              <a:ext cx="517750" cy="387653"/>
            </a:xfrm>
            <a:custGeom>
              <a:rect b="b" l="l" r="r" t="t"/>
              <a:pathLst>
                <a:path extrusionOk="0" h="4754" w="6275">
                  <a:moveTo>
                    <a:pt x="767" y="1"/>
                  </a:moveTo>
                  <a:lnTo>
                    <a:pt x="767" y="136"/>
                  </a:lnTo>
                  <a:cubicBezTo>
                    <a:pt x="293" y="519"/>
                    <a:pt x="1" y="1015"/>
                    <a:pt x="1" y="1555"/>
                  </a:cubicBezTo>
                  <a:cubicBezTo>
                    <a:pt x="1" y="1634"/>
                    <a:pt x="12" y="1713"/>
                    <a:pt x="23" y="1780"/>
                  </a:cubicBezTo>
                  <a:lnTo>
                    <a:pt x="12" y="2445"/>
                  </a:lnTo>
                  <a:cubicBezTo>
                    <a:pt x="12" y="2490"/>
                    <a:pt x="1" y="2535"/>
                    <a:pt x="1" y="2591"/>
                  </a:cubicBezTo>
                  <a:cubicBezTo>
                    <a:pt x="1" y="3785"/>
                    <a:pt x="1409" y="4754"/>
                    <a:pt x="3143" y="4754"/>
                  </a:cubicBezTo>
                  <a:cubicBezTo>
                    <a:pt x="4878" y="4754"/>
                    <a:pt x="6274" y="3785"/>
                    <a:pt x="6274" y="2591"/>
                  </a:cubicBezTo>
                  <a:lnTo>
                    <a:pt x="6274" y="1555"/>
                  </a:lnTo>
                  <a:cubicBezTo>
                    <a:pt x="6274" y="1026"/>
                    <a:pt x="6004" y="530"/>
                    <a:pt x="5531" y="159"/>
                  </a:cubicBezTo>
                  <a:lnTo>
                    <a:pt x="5542" y="159"/>
                  </a:lnTo>
                  <a:lnTo>
                    <a:pt x="5542"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2" name="Google Shape;1682;p35"/>
            <p:cNvGrpSpPr/>
            <p:nvPr/>
          </p:nvGrpSpPr>
          <p:grpSpPr>
            <a:xfrm>
              <a:off x="7728780" y="1562323"/>
              <a:ext cx="496040" cy="574315"/>
              <a:chOff x="1683465" y="5747685"/>
              <a:chExt cx="496040" cy="574315"/>
            </a:xfrm>
          </p:grpSpPr>
          <p:sp>
            <p:nvSpPr>
              <p:cNvPr id="1683" name="Google Shape;1683;p35"/>
              <p:cNvSpPr/>
              <p:nvPr/>
            </p:nvSpPr>
            <p:spPr>
              <a:xfrm>
                <a:off x="1683465" y="5978747"/>
                <a:ext cx="496040" cy="343254"/>
              </a:xfrm>
              <a:custGeom>
                <a:rect b="b" l="l" r="r" t="t"/>
                <a:pathLst>
                  <a:path extrusionOk="0" h="3999" w="5779">
                    <a:moveTo>
                      <a:pt x="2895" y="0"/>
                    </a:moveTo>
                    <a:cubicBezTo>
                      <a:pt x="1791" y="0"/>
                      <a:pt x="834" y="428"/>
                      <a:pt x="349" y="1048"/>
                    </a:cubicBezTo>
                    <a:lnTo>
                      <a:pt x="23" y="1048"/>
                    </a:lnTo>
                    <a:lnTo>
                      <a:pt x="11" y="1915"/>
                    </a:lnTo>
                    <a:cubicBezTo>
                      <a:pt x="11" y="1937"/>
                      <a:pt x="0" y="1971"/>
                      <a:pt x="0" y="1994"/>
                    </a:cubicBezTo>
                    <a:cubicBezTo>
                      <a:pt x="0" y="3097"/>
                      <a:pt x="1295" y="3999"/>
                      <a:pt x="2895" y="3999"/>
                    </a:cubicBezTo>
                    <a:cubicBezTo>
                      <a:pt x="4483" y="3999"/>
                      <a:pt x="5778" y="3097"/>
                      <a:pt x="5778" y="1994"/>
                    </a:cubicBezTo>
                    <a:lnTo>
                      <a:pt x="5778" y="1048"/>
                    </a:lnTo>
                    <a:lnTo>
                      <a:pt x="5429" y="1048"/>
                    </a:lnTo>
                    <a:cubicBezTo>
                      <a:pt x="4945" y="428"/>
                      <a:pt x="3987" y="0"/>
                      <a:pt x="2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5"/>
              <p:cNvSpPr/>
              <p:nvPr/>
            </p:nvSpPr>
            <p:spPr>
              <a:xfrm>
                <a:off x="1683465" y="5978747"/>
                <a:ext cx="496040" cy="343254"/>
              </a:xfrm>
              <a:custGeom>
                <a:rect b="b" l="l" r="r" t="t"/>
                <a:pathLst>
                  <a:path extrusionOk="0" h="3999" w="5779">
                    <a:moveTo>
                      <a:pt x="2895" y="0"/>
                    </a:moveTo>
                    <a:cubicBezTo>
                      <a:pt x="1295" y="0"/>
                      <a:pt x="0" y="890"/>
                      <a:pt x="0" y="1994"/>
                    </a:cubicBezTo>
                    <a:cubicBezTo>
                      <a:pt x="0" y="3097"/>
                      <a:pt x="1295" y="3999"/>
                      <a:pt x="2895" y="3999"/>
                    </a:cubicBezTo>
                    <a:cubicBezTo>
                      <a:pt x="4483" y="3999"/>
                      <a:pt x="5778" y="3097"/>
                      <a:pt x="5778" y="1994"/>
                    </a:cubicBezTo>
                    <a:cubicBezTo>
                      <a:pt x="5778" y="890"/>
                      <a:pt x="4483" y="0"/>
                      <a:pt x="28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5"/>
              <p:cNvSpPr/>
              <p:nvPr/>
            </p:nvSpPr>
            <p:spPr>
              <a:xfrm>
                <a:off x="1683465" y="5978747"/>
                <a:ext cx="496040" cy="343254"/>
              </a:xfrm>
              <a:custGeom>
                <a:rect b="b" l="l" r="r" t="t"/>
                <a:pathLst>
                  <a:path extrusionOk="0" fill="none" h="3999" w="5779">
                    <a:moveTo>
                      <a:pt x="5429" y="1048"/>
                    </a:moveTo>
                    <a:cubicBezTo>
                      <a:pt x="4945" y="428"/>
                      <a:pt x="3987" y="0"/>
                      <a:pt x="2895" y="0"/>
                    </a:cubicBezTo>
                    <a:cubicBezTo>
                      <a:pt x="1791" y="0"/>
                      <a:pt x="834" y="428"/>
                      <a:pt x="349" y="1048"/>
                    </a:cubicBezTo>
                    <a:lnTo>
                      <a:pt x="23" y="1048"/>
                    </a:lnTo>
                    <a:lnTo>
                      <a:pt x="11" y="1915"/>
                    </a:lnTo>
                    <a:cubicBezTo>
                      <a:pt x="11" y="1937"/>
                      <a:pt x="0" y="1971"/>
                      <a:pt x="0" y="1994"/>
                    </a:cubicBezTo>
                    <a:cubicBezTo>
                      <a:pt x="0" y="3097"/>
                      <a:pt x="1295" y="3999"/>
                      <a:pt x="2895" y="3999"/>
                    </a:cubicBezTo>
                    <a:cubicBezTo>
                      <a:pt x="4483" y="3999"/>
                      <a:pt x="5778" y="3097"/>
                      <a:pt x="5778" y="1994"/>
                    </a:cubicBezTo>
                    <a:lnTo>
                      <a:pt x="5778" y="1048"/>
                    </a:lnTo>
                    <a:lnTo>
                      <a:pt x="5440" y="104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5"/>
              <p:cNvSpPr/>
              <p:nvPr/>
            </p:nvSpPr>
            <p:spPr>
              <a:xfrm>
                <a:off x="1683465" y="5978747"/>
                <a:ext cx="496040" cy="343254"/>
              </a:xfrm>
              <a:custGeom>
                <a:rect b="b" l="l" r="r" t="t"/>
                <a:pathLst>
                  <a:path extrusionOk="0" fill="none" h="3999" w="5779">
                    <a:moveTo>
                      <a:pt x="5778" y="1994"/>
                    </a:moveTo>
                    <a:cubicBezTo>
                      <a:pt x="5778" y="3097"/>
                      <a:pt x="4483" y="3999"/>
                      <a:pt x="2895" y="3999"/>
                    </a:cubicBezTo>
                    <a:cubicBezTo>
                      <a:pt x="1295" y="3999"/>
                      <a:pt x="0" y="3097"/>
                      <a:pt x="0" y="1994"/>
                    </a:cubicBezTo>
                    <a:cubicBezTo>
                      <a:pt x="0" y="890"/>
                      <a:pt x="1295" y="0"/>
                      <a:pt x="2895" y="0"/>
                    </a:cubicBezTo>
                    <a:cubicBezTo>
                      <a:pt x="4483" y="0"/>
                      <a:pt x="5778" y="890"/>
                      <a:pt x="5778" y="199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5"/>
              <p:cNvSpPr/>
              <p:nvPr/>
            </p:nvSpPr>
            <p:spPr>
              <a:xfrm>
                <a:off x="1683465" y="5897463"/>
                <a:ext cx="496040" cy="343340"/>
              </a:xfrm>
              <a:custGeom>
                <a:rect b="b" l="l" r="r" t="t"/>
                <a:pathLst>
                  <a:path extrusionOk="0" h="4000" w="5779">
                    <a:moveTo>
                      <a:pt x="2895" y="1"/>
                    </a:moveTo>
                    <a:cubicBezTo>
                      <a:pt x="1295" y="1"/>
                      <a:pt x="0" y="891"/>
                      <a:pt x="0" y="1995"/>
                    </a:cubicBezTo>
                    <a:cubicBezTo>
                      <a:pt x="0" y="3098"/>
                      <a:pt x="1295" y="3999"/>
                      <a:pt x="2895" y="3999"/>
                    </a:cubicBezTo>
                    <a:cubicBezTo>
                      <a:pt x="4483" y="3999"/>
                      <a:pt x="5778" y="3098"/>
                      <a:pt x="5778" y="1995"/>
                    </a:cubicBezTo>
                    <a:cubicBezTo>
                      <a:pt x="5778" y="891"/>
                      <a:pt x="4483" y="1"/>
                      <a:pt x="2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a:off x="1683465" y="5897463"/>
                <a:ext cx="496040" cy="343340"/>
              </a:xfrm>
              <a:custGeom>
                <a:rect b="b" l="l" r="r" t="t"/>
                <a:pathLst>
                  <a:path extrusionOk="0" fill="none" h="4000" w="5779">
                    <a:moveTo>
                      <a:pt x="5778" y="1995"/>
                    </a:moveTo>
                    <a:cubicBezTo>
                      <a:pt x="5778" y="3098"/>
                      <a:pt x="4483" y="3999"/>
                      <a:pt x="2895" y="3999"/>
                    </a:cubicBezTo>
                    <a:cubicBezTo>
                      <a:pt x="1295" y="3999"/>
                      <a:pt x="0" y="3098"/>
                      <a:pt x="0" y="1995"/>
                    </a:cubicBezTo>
                    <a:cubicBezTo>
                      <a:pt x="0" y="891"/>
                      <a:pt x="1295" y="1"/>
                      <a:pt x="2895" y="1"/>
                    </a:cubicBezTo>
                    <a:cubicBezTo>
                      <a:pt x="4483" y="1"/>
                      <a:pt x="5778" y="891"/>
                      <a:pt x="5778" y="199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5"/>
              <p:cNvSpPr/>
              <p:nvPr/>
            </p:nvSpPr>
            <p:spPr>
              <a:xfrm>
                <a:off x="1932894" y="6240707"/>
                <a:ext cx="86" cy="80342"/>
              </a:xfrm>
              <a:custGeom>
                <a:rect b="b" l="l" r="r" t="t"/>
                <a:pathLst>
                  <a:path extrusionOk="0" fill="none" h="936" w="1">
                    <a:moveTo>
                      <a:pt x="0" y="935"/>
                    </a:moveTo>
                    <a:cubicBezTo>
                      <a:pt x="0" y="913"/>
                      <a:pt x="0" y="890"/>
                      <a:pt x="0" y="868"/>
                    </a:cubicBez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5"/>
              <p:cNvSpPr/>
              <p:nvPr/>
            </p:nvSpPr>
            <p:spPr>
              <a:xfrm>
                <a:off x="1986969" y="6236845"/>
                <a:ext cx="86" cy="79312"/>
              </a:xfrm>
              <a:custGeom>
                <a:rect b="b" l="l" r="r" t="t"/>
                <a:pathLst>
                  <a:path extrusionOk="0" fill="none" h="924" w="1">
                    <a:moveTo>
                      <a:pt x="1" y="924"/>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a:off x="2038211" y="6225258"/>
                <a:ext cx="86" cy="79312"/>
              </a:xfrm>
              <a:custGeom>
                <a:rect b="b" l="l" r="r" t="t"/>
                <a:pathLst>
                  <a:path extrusionOk="0" fill="none" h="924" w="1">
                    <a:moveTo>
                      <a:pt x="1" y="924"/>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2084646" y="6205859"/>
                <a:ext cx="86" cy="79397"/>
              </a:xfrm>
              <a:custGeom>
                <a:rect b="b" l="l" r="r" t="t"/>
                <a:pathLst>
                  <a:path extrusionOk="0" fill="none" h="925" w="1">
                    <a:moveTo>
                      <a:pt x="0" y="925"/>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2125245" y="6177878"/>
                <a:ext cx="86" cy="80342"/>
              </a:xfrm>
              <a:custGeom>
                <a:rect b="b" l="l" r="r" t="t"/>
                <a:pathLst>
                  <a:path extrusionOk="0" fill="none" h="936"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2161981" y="6133417"/>
                <a:ext cx="86" cy="80342"/>
              </a:xfrm>
              <a:custGeom>
                <a:rect b="b" l="l" r="r" t="t"/>
                <a:pathLst>
                  <a:path extrusionOk="0" fill="none" h="936"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1877790" y="6236845"/>
                <a:ext cx="86" cy="79312"/>
              </a:xfrm>
              <a:custGeom>
                <a:rect b="b" l="l" r="r" t="t"/>
                <a:pathLst>
                  <a:path extrusionOk="0" fill="none" h="924" w="1">
                    <a:moveTo>
                      <a:pt x="0" y="924"/>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1826548" y="6225258"/>
                <a:ext cx="86" cy="79312"/>
              </a:xfrm>
              <a:custGeom>
                <a:rect b="b" l="l" r="r" t="t"/>
                <a:pathLst>
                  <a:path extrusionOk="0" fill="none" h="924" w="1">
                    <a:moveTo>
                      <a:pt x="0" y="924"/>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1779168" y="6205859"/>
                <a:ext cx="86" cy="79397"/>
              </a:xfrm>
              <a:custGeom>
                <a:rect b="b" l="l" r="r" t="t"/>
                <a:pathLst>
                  <a:path extrusionOk="0" fill="none" h="925" w="1">
                    <a:moveTo>
                      <a:pt x="0" y="925"/>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1739514" y="6177878"/>
                <a:ext cx="86" cy="80342"/>
              </a:xfrm>
              <a:custGeom>
                <a:rect b="b" l="l" r="r" t="t"/>
                <a:pathLst>
                  <a:path extrusionOk="0" fill="none" h="936"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1702777" y="6133417"/>
                <a:ext cx="86" cy="80342"/>
              </a:xfrm>
              <a:custGeom>
                <a:rect b="b" l="l" r="r" t="t"/>
                <a:pathLst>
                  <a:path extrusionOk="0" fill="none" h="936"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1740458" y="5936174"/>
                <a:ext cx="382910" cy="264973"/>
              </a:xfrm>
              <a:custGeom>
                <a:rect b="b" l="l" r="r" t="t"/>
                <a:pathLst>
                  <a:path extrusionOk="0" h="3087" w="4461">
                    <a:moveTo>
                      <a:pt x="2231" y="0"/>
                    </a:moveTo>
                    <a:cubicBezTo>
                      <a:pt x="992" y="0"/>
                      <a:pt x="1" y="688"/>
                      <a:pt x="1" y="1544"/>
                    </a:cubicBezTo>
                    <a:cubicBezTo>
                      <a:pt x="1" y="2400"/>
                      <a:pt x="992" y="3087"/>
                      <a:pt x="2231" y="3087"/>
                    </a:cubicBezTo>
                    <a:cubicBezTo>
                      <a:pt x="3459" y="3087"/>
                      <a:pt x="4461" y="2400"/>
                      <a:pt x="4461" y="1544"/>
                    </a:cubicBezTo>
                    <a:cubicBezTo>
                      <a:pt x="4461" y="688"/>
                      <a:pt x="3459" y="0"/>
                      <a:pt x="2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1740458" y="5936174"/>
                <a:ext cx="382910" cy="264973"/>
              </a:xfrm>
              <a:custGeom>
                <a:rect b="b" l="l" r="r" t="t"/>
                <a:pathLst>
                  <a:path extrusionOk="0" fill="none" h="3087" w="4461">
                    <a:moveTo>
                      <a:pt x="4461" y="1544"/>
                    </a:moveTo>
                    <a:cubicBezTo>
                      <a:pt x="4461" y="2400"/>
                      <a:pt x="3459" y="3087"/>
                      <a:pt x="2231" y="3087"/>
                    </a:cubicBezTo>
                    <a:cubicBezTo>
                      <a:pt x="992" y="3087"/>
                      <a:pt x="1" y="2400"/>
                      <a:pt x="1" y="1544"/>
                    </a:cubicBezTo>
                    <a:cubicBezTo>
                      <a:pt x="1" y="688"/>
                      <a:pt x="992" y="0"/>
                      <a:pt x="2231" y="0"/>
                    </a:cubicBezTo>
                    <a:cubicBezTo>
                      <a:pt x="3459" y="0"/>
                      <a:pt x="4461" y="688"/>
                      <a:pt x="4461" y="154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1791700" y="5994196"/>
                <a:ext cx="280423" cy="148924"/>
              </a:xfrm>
              <a:custGeom>
                <a:rect b="b" l="l" r="r" t="t"/>
                <a:pathLst>
                  <a:path extrusionOk="0" h="1735" w="3267">
                    <a:moveTo>
                      <a:pt x="316" y="0"/>
                    </a:moveTo>
                    <a:lnTo>
                      <a:pt x="57" y="113"/>
                    </a:lnTo>
                    <a:lnTo>
                      <a:pt x="248" y="226"/>
                    </a:lnTo>
                    <a:cubicBezTo>
                      <a:pt x="79" y="316"/>
                      <a:pt x="1" y="417"/>
                      <a:pt x="1" y="507"/>
                    </a:cubicBezTo>
                    <a:cubicBezTo>
                      <a:pt x="12" y="609"/>
                      <a:pt x="102" y="710"/>
                      <a:pt x="293" y="811"/>
                    </a:cubicBezTo>
                    <a:cubicBezTo>
                      <a:pt x="417" y="879"/>
                      <a:pt x="553" y="935"/>
                      <a:pt x="699" y="969"/>
                    </a:cubicBezTo>
                    <a:cubicBezTo>
                      <a:pt x="845" y="1014"/>
                      <a:pt x="981" y="1037"/>
                      <a:pt x="1104" y="1037"/>
                    </a:cubicBezTo>
                    <a:lnTo>
                      <a:pt x="1724" y="1037"/>
                    </a:lnTo>
                    <a:cubicBezTo>
                      <a:pt x="1772" y="1033"/>
                      <a:pt x="1816" y="1032"/>
                      <a:pt x="1857" y="1032"/>
                    </a:cubicBezTo>
                    <a:cubicBezTo>
                      <a:pt x="1967" y="1032"/>
                      <a:pt x="2049" y="1043"/>
                      <a:pt x="2107" y="1059"/>
                    </a:cubicBezTo>
                    <a:cubicBezTo>
                      <a:pt x="2186" y="1093"/>
                      <a:pt x="2298" y="1138"/>
                      <a:pt x="2433" y="1217"/>
                    </a:cubicBezTo>
                    <a:cubicBezTo>
                      <a:pt x="2490" y="1251"/>
                      <a:pt x="2524" y="1273"/>
                      <a:pt x="2524" y="1296"/>
                    </a:cubicBezTo>
                    <a:cubicBezTo>
                      <a:pt x="2535" y="1318"/>
                      <a:pt x="2524" y="1341"/>
                      <a:pt x="2479" y="1352"/>
                    </a:cubicBezTo>
                    <a:cubicBezTo>
                      <a:pt x="2452" y="1365"/>
                      <a:pt x="2426" y="1371"/>
                      <a:pt x="2397" y="1371"/>
                    </a:cubicBezTo>
                    <a:cubicBezTo>
                      <a:pt x="2377" y="1371"/>
                      <a:pt x="2355" y="1368"/>
                      <a:pt x="2332" y="1363"/>
                    </a:cubicBezTo>
                    <a:cubicBezTo>
                      <a:pt x="2287" y="1341"/>
                      <a:pt x="2174" y="1284"/>
                      <a:pt x="2005" y="1194"/>
                    </a:cubicBezTo>
                    <a:lnTo>
                      <a:pt x="1859" y="1104"/>
                    </a:lnTo>
                    <a:lnTo>
                      <a:pt x="1273" y="1352"/>
                    </a:lnTo>
                    <a:lnTo>
                      <a:pt x="1397" y="1419"/>
                    </a:lnTo>
                    <a:cubicBezTo>
                      <a:pt x="1668" y="1566"/>
                      <a:pt x="1927" y="1656"/>
                      <a:pt x="2152" y="1667"/>
                    </a:cubicBezTo>
                    <a:cubicBezTo>
                      <a:pt x="2189" y="1669"/>
                      <a:pt x="2226" y="1670"/>
                      <a:pt x="2262" y="1670"/>
                    </a:cubicBezTo>
                    <a:cubicBezTo>
                      <a:pt x="2441" y="1670"/>
                      <a:pt x="2599" y="1647"/>
                      <a:pt x="2749" y="1600"/>
                    </a:cubicBezTo>
                    <a:lnTo>
                      <a:pt x="2985" y="1735"/>
                    </a:lnTo>
                    <a:lnTo>
                      <a:pt x="3256" y="1622"/>
                    </a:lnTo>
                    <a:lnTo>
                      <a:pt x="3019" y="1498"/>
                    </a:lnTo>
                    <a:cubicBezTo>
                      <a:pt x="3188" y="1397"/>
                      <a:pt x="3267" y="1296"/>
                      <a:pt x="3233" y="1183"/>
                    </a:cubicBezTo>
                    <a:cubicBezTo>
                      <a:pt x="3211" y="1070"/>
                      <a:pt x="3087" y="958"/>
                      <a:pt x="2873" y="834"/>
                    </a:cubicBezTo>
                    <a:cubicBezTo>
                      <a:pt x="2726" y="755"/>
                      <a:pt x="2602" y="699"/>
                      <a:pt x="2467" y="665"/>
                    </a:cubicBezTo>
                    <a:cubicBezTo>
                      <a:pt x="2343" y="631"/>
                      <a:pt x="2219" y="609"/>
                      <a:pt x="2118" y="609"/>
                    </a:cubicBezTo>
                    <a:cubicBezTo>
                      <a:pt x="2067" y="603"/>
                      <a:pt x="1997" y="600"/>
                      <a:pt x="1910" y="600"/>
                    </a:cubicBezTo>
                    <a:cubicBezTo>
                      <a:pt x="1822" y="600"/>
                      <a:pt x="1718" y="603"/>
                      <a:pt x="1600" y="609"/>
                    </a:cubicBezTo>
                    <a:cubicBezTo>
                      <a:pt x="1459" y="614"/>
                      <a:pt x="1344" y="617"/>
                      <a:pt x="1254" y="617"/>
                    </a:cubicBezTo>
                    <a:cubicBezTo>
                      <a:pt x="1164" y="617"/>
                      <a:pt x="1099" y="614"/>
                      <a:pt x="1059" y="609"/>
                    </a:cubicBezTo>
                    <a:cubicBezTo>
                      <a:pt x="981" y="609"/>
                      <a:pt x="902" y="575"/>
                      <a:pt x="800" y="518"/>
                    </a:cubicBezTo>
                    <a:cubicBezTo>
                      <a:pt x="744" y="485"/>
                      <a:pt x="710" y="462"/>
                      <a:pt x="699" y="440"/>
                    </a:cubicBezTo>
                    <a:cubicBezTo>
                      <a:pt x="688" y="417"/>
                      <a:pt x="699" y="394"/>
                      <a:pt x="733" y="383"/>
                    </a:cubicBezTo>
                    <a:cubicBezTo>
                      <a:pt x="759" y="370"/>
                      <a:pt x="786" y="365"/>
                      <a:pt x="812" y="365"/>
                    </a:cubicBezTo>
                    <a:cubicBezTo>
                      <a:pt x="831" y="365"/>
                      <a:pt x="849" y="367"/>
                      <a:pt x="868" y="372"/>
                    </a:cubicBezTo>
                    <a:cubicBezTo>
                      <a:pt x="913" y="383"/>
                      <a:pt x="992" y="428"/>
                      <a:pt x="1104" y="485"/>
                    </a:cubicBezTo>
                    <a:lnTo>
                      <a:pt x="1206" y="541"/>
                    </a:lnTo>
                    <a:lnTo>
                      <a:pt x="1791" y="304"/>
                    </a:lnTo>
                    <a:lnTo>
                      <a:pt x="1780" y="304"/>
                    </a:lnTo>
                    <a:cubicBezTo>
                      <a:pt x="1735" y="271"/>
                      <a:pt x="1701" y="248"/>
                      <a:pt x="1679" y="237"/>
                    </a:cubicBezTo>
                    <a:cubicBezTo>
                      <a:pt x="1487" y="135"/>
                      <a:pt x="1307" y="79"/>
                      <a:pt x="1116" y="57"/>
                    </a:cubicBezTo>
                    <a:cubicBezTo>
                      <a:pt x="1066" y="51"/>
                      <a:pt x="1016" y="48"/>
                      <a:pt x="965" y="48"/>
                    </a:cubicBezTo>
                    <a:cubicBezTo>
                      <a:pt x="819" y="48"/>
                      <a:pt x="669" y="71"/>
                      <a:pt x="519" y="113"/>
                    </a:cubicBezTo>
                    <a:lnTo>
                      <a:pt x="316" y="0"/>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1791700" y="5994196"/>
                <a:ext cx="280423" cy="148924"/>
              </a:xfrm>
              <a:custGeom>
                <a:rect b="b" l="l" r="r" t="t"/>
                <a:pathLst>
                  <a:path extrusionOk="0" fill="none" h="1735" w="3267">
                    <a:moveTo>
                      <a:pt x="1791" y="304"/>
                    </a:moveTo>
                    <a:lnTo>
                      <a:pt x="1206" y="541"/>
                    </a:lnTo>
                    <a:lnTo>
                      <a:pt x="1104" y="485"/>
                    </a:lnTo>
                    <a:cubicBezTo>
                      <a:pt x="992" y="428"/>
                      <a:pt x="913" y="383"/>
                      <a:pt x="868" y="372"/>
                    </a:cubicBezTo>
                    <a:cubicBezTo>
                      <a:pt x="823" y="361"/>
                      <a:pt x="778" y="361"/>
                      <a:pt x="733" y="383"/>
                    </a:cubicBezTo>
                    <a:cubicBezTo>
                      <a:pt x="699" y="394"/>
                      <a:pt x="688" y="417"/>
                      <a:pt x="699" y="440"/>
                    </a:cubicBezTo>
                    <a:cubicBezTo>
                      <a:pt x="710" y="462"/>
                      <a:pt x="744" y="485"/>
                      <a:pt x="800" y="518"/>
                    </a:cubicBezTo>
                    <a:cubicBezTo>
                      <a:pt x="902" y="575"/>
                      <a:pt x="981" y="609"/>
                      <a:pt x="1059" y="609"/>
                    </a:cubicBezTo>
                    <a:cubicBezTo>
                      <a:pt x="1138" y="620"/>
                      <a:pt x="1318" y="620"/>
                      <a:pt x="1600" y="609"/>
                    </a:cubicBezTo>
                    <a:cubicBezTo>
                      <a:pt x="1837" y="597"/>
                      <a:pt x="2017" y="597"/>
                      <a:pt x="2118" y="609"/>
                    </a:cubicBezTo>
                    <a:cubicBezTo>
                      <a:pt x="2219" y="609"/>
                      <a:pt x="2343" y="631"/>
                      <a:pt x="2467" y="665"/>
                    </a:cubicBezTo>
                    <a:cubicBezTo>
                      <a:pt x="2602" y="699"/>
                      <a:pt x="2726" y="755"/>
                      <a:pt x="2873" y="834"/>
                    </a:cubicBezTo>
                    <a:cubicBezTo>
                      <a:pt x="3087" y="958"/>
                      <a:pt x="3211" y="1070"/>
                      <a:pt x="3233" y="1183"/>
                    </a:cubicBezTo>
                    <a:cubicBezTo>
                      <a:pt x="3267" y="1296"/>
                      <a:pt x="3188" y="1397"/>
                      <a:pt x="3019" y="1498"/>
                    </a:cubicBezTo>
                    <a:lnTo>
                      <a:pt x="3256" y="1622"/>
                    </a:lnTo>
                    <a:lnTo>
                      <a:pt x="2985" y="1735"/>
                    </a:lnTo>
                    <a:lnTo>
                      <a:pt x="2749" y="1600"/>
                    </a:lnTo>
                    <a:cubicBezTo>
                      <a:pt x="2569" y="1656"/>
                      <a:pt x="2377" y="1679"/>
                      <a:pt x="2152" y="1667"/>
                    </a:cubicBezTo>
                    <a:cubicBezTo>
                      <a:pt x="1927" y="1656"/>
                      <a:pt x="1668" y="1566"/>
                      <a:pt x="1397" y="1419"/>
                    </a:cubicBezTo>
                    <a:lnTo>
                      <a:pt x="1273" y="1352"/>
                    </a:lnTo>
                    <a:lnTo>
                      <a:pt x="1859" y="1104"/>
                    </a:lnTo>
                    <a:lnTo>
                      <a:pt x="2005" y="1194"/>
                    </a:lnTo>
                    <a:cubicBezTo>
                      <a:pt x="2174" y="1284"/>
                      <a:pt x="2287" y="1341"/>
                      <a:pt x="2332" y="1363"/>
                    </a:cubicBezTo>
                    <a:cubicBezTo>
                      <a:pt x="2388" y="1374"/>
                      <a:pt x="2433" y="1374"/>
                      <a:pt x="2479" y="1352"/>
                    </a:cubicBezTo>
                    <a:cubicBezTo>
                      <a:pt x="2524" y="1341"/>
                      <a:pt x="2535" y="1318"/>
                      <a:pt x="2524" y="1296"/>
                    </a:cubicBezTo>
                    <a:cubicBezTo>
                      <a:pt x="2524" y="1273"/>
                      <a:pt x="2490" y="1251"/>
                      <a:pt x="2433" y="1217"/>
                    </a:cubicBezTo>
                    <a:cubicBezTo>
                      <a:pt x="2298" y="1138"/>
                      <a:pt x="2186" y="1093"/>
                      <a:pt x="2107" y="1059"/>
                    </a:cubicBezTo>
                    <a:cubicBezTo>
                      <a:pt x="2028" y="1037"/>
                      <a:pt x="1904" y="1025"/>
                      <a:pt x="1724" y="1037"/>
                    </a:cubicBezTo>
                    <a:cubicBezTo>
                      <a:pt x="1431" y="1037"/>
                      <a:pt x="1217" y="1037"/>
                      <a:pt x="1104" y="1037"/>
                    </a:cubicBezTo>
                    <a:cubicBezTo>
                      <a:pt x="981" y="1037"/>
                      <a:pt x="845" y="1014"/>
                      <a:pt x="699" y="969"/>
                    </a:cubicBezTo>
                    <a:cubicBezTo>
                      <a:pt x="553" y="935"/>
                      <a:pt x="417" y="879"/>
                      <a:pt x="293" y="811"/>
                    </a:cubicBezTo>
                    <a:cubicBezTo>
                      <a:pt x="102" y="710"/>
                      <a:pt x="12" y="609"/>
                      <a:pt x="1" y="507"/>
                    </a:cubicBezTo>
                    <a:cubicBezTo>
                      <a:pt x="1" y="417"/>
                      <a:pt x="79" y="316"/>
                      <a:pt x="248" y="226"/>
                    </a:cubicBezTo>
                    <a:lnTo>
                      <a:pt x="57" y="113"/>
                    </a:lnTo>
                    <a:lnTo>
                      <a:pt x="316" y="0"/>
                    </a:lnTo>
                    <a:lnTo>
                      <a:pt x="519" y="113"/>
                    </a:lnTo>
                    <a:cubicBezTo>
                      <a:pt x="721" y="57"/>
                      <a:pt x="924" y="34"/>
                      <a:pt x="1116" y="57"/>
                    </a:cubicBezTo>
                    <a:cubicBezTo>
                      <a:pt x="1307" y="79"/>
                      <a:pt x="1487" y="135"/>
                      <a:pt x="1679" y="237"/>
                    </a:cubicBezTo>
                    <a:cubicBezTo>
                      <a:pt x="1701" y="248"/>
                      <a:pt x="1735" y="271"/>
                      <a:pt x="1780" y="3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1683465" y="5829827"/>
                <a:ext cx="496040" cy="342310"/>
              </a:xfrm>
              <a:custGeom>
                <a:rect b="b" l="l" r="r" t="t"/>
                <a:pathLst>
                  <a:path extrusionOk="0" h="3988" w="5779">
                    <a:moveTo>
                      <a:pt x="2895" y="1"/>
                    </a:moveTo>
                    <a:cubicBezTo>
                      <a:pt x="1791" y="1"/>
                      <a:pt x="834" y="417"/>
                      <a:pt x="349" y="1048"/>
                    </a:cubicBezTo>
                    <a:lnTo>
                      <a:pt x="23" y="1048"/>
                    </a:lnTo>
                    <a:lnTo>
                      <a:pt x="11" y="1904"/>
                    </a:lnTo>
                    <a:cubicBezTo>
                      <a:pt x="11" y="1938"/>
                      <a:pt x="0" y="1960"/>
                      <a:pt x="0" y="1994"/>
                    </a:cubicBezTo>
                    <a:cubicBezTo>
                      <a:pt x="0" y="3098"/>
                      <a:pt x="1295" y="3988"/>
                      <a:pt x="2895" y="3988"/>
                    </a:cubicBezTo>
                    <a:cubicBezTo>
                      <a:pt x="4483" y="3988"/>
                      <a:pt x="5778" y="3098"/>
                      <a:pt x="5778" y="1994"/>
                    </a:cubicBezTo>
                    <a:lnTo>
                      <a:pt x="5778" y="1048"/>
                    </a:lnTo>
                    <a:lnTo>
                      <a:pt x="5429" y="1048"/>
                    </a:lnTo>
                    <a:cubicBezTo>
                      <a:pt x="4945" y="417"/>
                      <a:pt x="3987" y="1"/>
                      <a:pt x="28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1683465" y="5829827"/>
                <a:ext cx="496040" cy="342310"/>
              </a:xfrm>
              <a:custGeom>
                <a:rect b="b" l="l" r="r" t="t"/>
                <a:pathLst>
                  <a:path extrusionOk="0" h="3988" w="5779">
                    <a:moveTo>
                      <a:pt x="2895" y="1"/>
                    </a:moveTo>
                    <a:cubicBezTo>
                      <a:pt x="1295" y="1"/>
                      <a:pt x="0" y="890"/>
                      <a:pt x="0" y="1994"/>
                    </a:cubicBezTo>
                    <a:cubicBezTo>
                      <a:pt x="0" y="3098"/>
                      <a:pt x="1295" y="3988"/>
                      <a:pt x="2895" y="3988"/>
                    </a:cubicBezTo>
                    <a:cubicBezTo>
                      <a:pt x="4483" y="3988"/>
                      <a:pt x="5778" y="3098"/>
                      <a:pt x="5778" y="1994"/>
                    </a:cubicBezTo>
                    <a:cubicBezTo>
                      <a:pt x="5778" y="890"/>
                      <a:pt x="4483" y="1"/>
                      <a:pt x="28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1683465" y="5829827"/>
                <a:ext cx="496040" cy="342310"/>
              </a:xfrm>
              <a:custGeom>
                <a:rect b="b" l="l" r="r" t="t"/>
                <a:pathLst>
                  <a:path extrusionOk="0" fill="none" h="3988" w="5779">
                    <a:moveTo>
                      <a:pt x="5429" y="1048"/>
                    </a:moveTo>
                    <a:cubicBezTo>
                      <a:pt x="4945" y="417"/>
                      <a:pt x="3987" y="1"/>
                      <a:pt x="2895" y="1"/>
                    </a:cubicBezTo>
                    <a:cubicBezTo>
                      <a:pt x="1791" y="1"/>
                      <a:pt x="834" y="417"/>
                      <a:pt x="349" y="1048"/>
                    </a:cubicBezTo>
                    <a:lnTo>
                      <a:pt x="23" y="1048"/>
                    </a:lnTo>
                    <a:lnTo>
                      <a:pt x="11" y="1904"/>
                    </a:lnTo>
                    <a:cubicBezTo>
                      <a:pt x="11" y="1938"/>
                      <a:pt x="0" y="1960"/>
                      <a:pt x="0" y="1994"/>
                    </a:cubicBezTo>
                    <a:cubicBezTo>
                      <a:pt x="0" y="3098"/>
                      <a:pt x="1295" y="3988"/>
                      <a:pt x="2895" y="3988"/>
                    </a:cubicBezTo>
                    <a:cubicBezTo>
                      <a:pt x="4483" y="3988"/>
                      <a:pt x="5778" y="3098"/>
                      <a:pt x="5778" y="1994"/>
                    </a:cubicBezTo>
                    <a:lnTo>
                      <a:pt x="5778" y="1048"/>
                    </a:lnTo>
                    <a:lnTo>
                      <a:pt x="5440" y="104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1683465" y="5829827"/>
                <a:ext cx="496040" cy="342310"/>
              </a:xfrm>
              <a:custGeom>
                <a:rect b="b" l="l" r="r" t="t"/>
                <a:pathLst>
                  <a:path extrusionOk="0" fill="none" h="3988" w="5779">
                    <a:moveTo>
                      <a:pt x="5778" y="1994"/>
                    </a:moveTo>
                    <a:cubicBezTo>
                      <a:pt x="5778" y="3098"/>
                      <a:pt x="4483" y="3988"/>
                      <a:pt x="2895" y="3988"/>
                    </a:cubicBezTo>
                    <a:cubicBezTo>
                      <a:pt x="1295" y="3988"/>
                      <a:pt x="0" y="3098"/>
                      <a:pt x="0" y="1994"/>
                    </a:cubicBezTo>
                    <a:cubicBezTo>
                      <a:pt x="0" y="890"/>
                      <a:pt x="1295" y="1"/>
                      <a:pt x="2895" y="1"/>
                    </a:cubicBezTo>
                    <a:cubicBezTo>
                      <a:pt x="4483" y="1"/>
                      <a:pt x="5778" y="890"/>
                      <a:pt x="5778" y="199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1683465" y="5747685"/>
                <a:ext cx="496040" cy="343254"/>
              </a:xfrm>
              <a:custGeom>
                <a:rect b="b" l="l" r="r" t="t"/>
                <a:pathLst>
                  <a:path extrusionOk="0" h="3999" w="5779">
                    <a:moveTo>
                      <a:pt x="2895" y="0"/>
                    </a:moveTo>
                    <a:cubicBezTo>
                      <a:pt x="1295" y="0"/>
                      <a:pt x="0" y="901"/>
                      <a:pt x="0" y="2005"/>
                    </a:cubicBezTo>
                    <a:cubicBezTo>
                      <a:pt x="0" y="3109"/>
                      <a:pt x="1295" y="3999"/>
                      <a:pt x="2895" y="3999"/>
                    </a:cubicBezTo>
                    <a:cubicBezTo>
                      <a:pt x="4483" y="3999"/>
                      <a:pt x="5778" y="3109"/>
                      <a:pt x="5778" y="2005"/>
                    </a:cubicBezTo>
                    <a:cubicBezTo>
                      <a:pt x="5778" y="901"/>
                      <a:pt x="4483" y="0"/>
                      <a:pt x="28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1683465" y="5747685"/>
                <a:ext cx="496040" cy="343254"/>
              </a:xfrm>
              <a:custGeom>
                <a:rect b="b" l="l" r="r" t="t"/>
                <a:pathLst>
                  <a:path extrusionOk="0" fill="none" h="3999" w="5779">
                    <a:moveTo>
                      <a:pt x="5778" y="2005"/>
                    </a:moveTo>
                    <a:cubicBezTo>
                      <a:pt x="5778" y="3109"/>
                      <a:pt x="4483" y="3999"/>
                      <a:pt x="2895" y="3999"/>
                    </a:cubicBezTo>
                    <a:cubicBezTo>
                      <a:pt x="1295" y="3999"/>
                      <a:pt x="0" y="3109"/>
                      <a:pt x="0" y="2005"/>
                    </a:cubicBezTo>
                    <a:cubicBezTo>
                      <a:pt x="0" y="901"/>
                      <a:pt x="1295" y="0"/>
                      <a:pt x="2895" y="0"/>
                    </a:cubicBezTo>
                    <a:cubicBezTo>
                      <a:pt x="4483" y="0"/>
                      <a:pt x="5778" y="901"/>
                      <a:pt x="5778" y="20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1932894" y="6091788"/>
                <a:ext cx="86" cy="80342"/>
              </a:xfrm>
              <a:custGeom>
                <a:rect b="b" l="l" r="r" t="t"/>
                <a:pathLst>
                  <a:path extrusionOk="0" fill="none" h="936" w="1">
                    <a:moveTo>
                      <a:pt x="0" y="936"/>
                    </a:moveTo>
                    <a:cubicBezTo>
                      <a:pt x="0" y="913"/>
                      <a:pt x="0" y="891"/>
                      <a:pt x="0" y="868"/>
                    </a:cubicBez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1986969" y="6086981"/>
                <a:ext cx="86" cy="79397"/>
              </a:xfrm>
              <a:custGeom>
                <a:rect b="b" l="l" r="r" t="t"/>
                <a:pathLst>
                  <a:path extrusionOk="0" fill="none" h="925" w="1">
                    <a:moveTo>
                      <a:pt x="1" y="92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2038211" y="6076338"/>
                <a:ext cx="86" cy="79397"/>
              </a:xfrm>
              <a:custGeom>
                <a:rect b="b" l="l" r="r" t="t"/>
                <a:pathLst>
                  <a:path extrusionOk="0" fill="none" h="925" w="1">
                    <a:moveTo>
                      <a:pt x="1" y="92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2084646" y="6056082"/>
                <a:ext cx="86" cy="80256"/>
              </a:xfrm>
              <a:custGeom>
                <a:rect b="b" l="l" r="r" t="t"/>
                <a:pathLst>
                  <a:path extrusionOk="0" fill="none" h="935"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2125245" y="6028959"/>
                <a:ext cx="86" cy="80342"/>
              </a:xfrm>
              <a:custGeom>
                <a:rect b="b" l="l" r="r" t="t"/>
                <a:pathLst>
                  <a:path extrusionOk="0" fill="none" h="936" w="1">
                    <a:moveTo>
                      <a:pt x="0" y="936"/>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2161981" y="5984497"/>
                <a:ext cx="86" cy="79397"/>
              </a:xfrm>
              <a:custGeom>
                <a:rect b="b" l="l" r="r" t="t"/>
                <a:pathLst>
                  <a:path extrusionOk="0" fill="none" h="925" w="1">
                    <a:moveTo>
                      <a:pt x="0" y="92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1877790" y="6086981"/>
                <a:ext cx="86" cy="79397"/>
              </a:xfrm>
              <a:custGeom>
                <a:rect b="b" l="l" r="r" t="t"/>
                <a:pathLst>
                  <a:path extrusionOk="0" fill="none" h="925" w="1">
                    <a:moveTo>
                      <a:pt x="0" y="92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1826548" y="6076338"/>
                <a:ext cx="86" cy="79397"/>
              </a:xfrm>
              <a:custGeom>
                <a:rect b="b" l="l" r="r" t="t"/>
                <a:pathLst>
                  <a:path extrusionOk="0" fill="none" h="925" w="1">
                    <a:moveTo>
                      <a:pt x="0" y="92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1779168" y="6056082"/>
                <a:ext cx="86" cy="80256"/>
              </a:xfrm>
              <a:custGeom>
                <a:rect b="b" l="l" r="r" t="t"/>
                <a:pathLst>
                  <a:path extrusionOk="0" fill="none" h="935" w="1">
                    <a:moveTo>
                      <a:pt x="0" y="935"/>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1739514" y="6028959"/>
                <a:ext cx="86" cy="80342"/>
              </a:xfrm>
              <a:custGeom>
                <a:rect b="b" l="l" r="r" t="t"/>
                <a:pathLst>
                  <a:path extrusionOk="0" fill="none" h="936" w="1">
                    <a:moveTo>
                      <a:pt x="0" y="936"/>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1702777" y="5984497"/>
                <a:ext cx="86" cy="79397"/>
              </a:xfrm>
              <a:custGeom>
                <a:rect b="b" l="l" r="r" t="t"/>
                <a:pathLst>
                  <a:path extrusionOk="0" fill="none" h="925" w="1">
                    <a:moveTo>
                      <a:pt x="0" y="92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1740458" y="5787254"/>
                <a:ext cx="382910" cy="265058"/>
              </a:xfrm>
              <a:custGeom>
                <a:rect b="b" l="l" r="r" t="t"/>
                <a:pathLst>
                  <a:path extrusionOk="0" h="3088" w="4461">
                    <a:moveTo>
                      <a:pt x="2231" y="1"/>
                    </a:moveTo>
                    <a:cubicBezTo>
                      <a:pt x="992" y="1"/>
                      <a:pt x="1" y="688"/>
                      <a:pt x="1" y="1544"/>
                    </a:cubicBezTo>
                    <a:cubicBezTo>
                      <a:pt x="1" y="2400"/>
                      <a:pt x="992" y="3087"/>
                      <a:pt x="2231" y="3087"/>
                    </a:cubicBezTo>
                    <a:cubicBezTo>
                      <a:pt x="3459" y="3087"/>
                      <a:pt x="4461" y="2400"/>
                      <a:pt x="4461" y="1544"/>
                    </a:cubicBezTo>
                    <a:cubicBezTo>
                      <a:pt x="4461" y="688"/>
                      <a:pt x="3459" y="1"/>
                      <a:pt x="22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1740458" y="5787254"/>
                <a:ext cx="382910" cy="265058"/>
              </a:xfrm>
              <a:custGeom>
                <a:rect b="b" l="l" r="r" t="t"/>
                <a:pathLst>
                  <a:path extrusionOk="0" fill="none" h="3088" w="4461">
                    <a:moveTo>
                      <a:pt x="4461" y="1544"/>
                    </a:moveTo>
                    <a:cubicBezTo>
                      <a:pt x="4461" y="2400"/>
                      <a:pt x="3459" y="3087"/>
                      <a:pt x="2231" y="3087"/>
                    </a:cubicBezTo>
                    <a:cubicBezTo>
                      <a:pt x="992" y="3087"/>
                      <a:pt x="1" y="2400"/>
                      <a:pt x="1" y="1544"/>
                    </a:cubicBezTo>
                    <a:cubicBezTo>
                      <a:pt x="1" y="688"/>
                      <a:pt x="992" y="1"/>
                      <a:pt x="2231" y="1"/>
                    </a:cubicBezTo>
                    <a:cubicBezTo>
                      <a:pt x="3459" y="1"/>
                      <a:pt x="4461" y="688"/>
                      <a:pt x="4461" y="154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1791700" y="5845277"/>
                <a:ext cx="280423" cy="149010"/>
              </a:xfrm>
              <a:custGeom>
                <a:rect b="b" l="l" r="r" t="t"/>
                <a:pathLst>
                  <a:path extrusionOk="0" h="1736" w="3267">
                    <a:moveTo>
                      <a:pt x="316" y="1"/>
                    </a:moveTo>
                    <a:lnTo>
                      <a:pt x="57" y="113"/>
                    </a:lnTo>
                    <a:lnTo>
                      <a:pt x="248" y="215"/>
                    </a:lnTo>
                    <a:cubicBezTo>
                      <a:pt x="79" y="316"/>
                      <a:pt x="1" y="406"/>
                      <a:pt x="1" y="508"/>
                    </a:cubicBezTo>
                    <a:cubicBezTo>
                      <a:pt x="12" y="609"/>
                      <a:pt x="102" y="710"/>
                      <a:pt x="293" y="812"/>
                    </a:cubicBezTo>
                    <a:cubicBezTo>
                      <a:pt x="417" y="879"/>
                      <a:pt x="553" y="936"/>
                      <a:pt x="699" y="969"/>
                    </a:cubicBezTo>
                    <a:cubicBezTo>
                      <a:pt x="845" y="1003"/>
                      <a:pt x="981" y="1026"/>
                      <a:pt x="1104" y="1037"/>
                    </a:cubicBezTo>
                    <a:cubicBezTo>
                      <a:pt x="1217" y="1037"/>
                      <a:pt x="1431" y="1037"/>
                      <a:pt x="1724" y="1026"/>
                    </a:cubicBezTo>
                    <a:cubicBezTo>
                      <a:pt x="1904" y="1026"/>
                      <a:pt x="2028" y="1037"/>
                      <a:pt x="2107" y="1059"/>
                    </a:cubicBezTo>
                    <a:cubicBezTo>
                      <a:pt x="2186" y="1082"/>
                      <a:pt x="2298" y="1138"/>
                      <a:pt x="2433" y="1217"/>
                    </a:cubicBezTo>
                    <a:cubicBezTo>
                      <a:pt x="2490" y="1240"/>
                      <a:pt x="2524" y="1273"/>
                      <a:pt x="2524" y="1296"/>
                    </a:cubicBezTo>
                    <a:cubicBezTo>
                      <a:pt x="2535" y="1319"/>
                      <a:pt x="2524" y="1341"/>
                      <a:pt x="2479" y="1352"/>
                    </a:cubicBezTo>
                    <a:cubicBezTo>
                      <a:pt x="2456" y="1364"/>
                      <a:pt x="2433" y="1369"/>
                      <a:pt x="2410" y="1369"/>
                    </a:cubicBezTo>
                    <a:cubicBezTo>
                      <a:pt x="2386" y="1369"/>
                      <a:pt x="2360" y="1364"/>
                      <a:pt x="2332" y="1352"/>
                    </a:cubicBezTo>
                    <a:cubicBezTo>
                      <a:pt x="2287" y="1341"/>
                      <a:pt x="2174" y="1285"/>
                      <a:pt x="2005" y="1195"/>
                    </a:cubicBezTo>
                    <a:lnTo>
                      <a:pt x="1859" y="1105"/>
                    </a:lnTo>
                    <a:lnTo>
                      <a:pt x="1273" y="1341"/>
                    </a:lnTo>
                    <a:lnTo>
                      <a:pt x="1397" y="1409"/>
                    </a:lnTo>
                    <a:cubicBezTo>
                      <a:pt x="1668" y="1566"/>
                      <a:pt x="1927" y="1645"/>
                      <a:pt x="2152" y="1656"/>
                    </a:cubicBezTo>
                    <a:cubicBezTo>
                      <a:pt x="2210" y="1662"/>
                      <a:pt x="2266" y="1665"/>
                      <a:pt x="2320" y="1665"/>
                    </a:cubicBezTo>
                    <a:cubicBezTo>
                      <a:pt x="2475" y="1665"/>
                      <a:pt x="2615" y="1642"/>
                      <a:pt x="2749" y="1600"/>
                    </a:cubicBezTo>
                    <a:lnTo>
                      <a:pt x="2985" y="1735"/>
                    </a:lnTo>
                    <a:lnTo>
                      <a:pt x="3256" y="1623"/>
                    </a:lnTo>
                    <a:lnTo>
                      <a:pt x="3019" y="1499"/>
                    </a:lnTo>
                    <a:cubicBezTo>
                      <a:pt x="3188" y="1397"/>
                      <a:pt x="3267" y="1296"/>
                      <a:pt x="3233" y="1183"/>
                    </a:cubicBezTo>
                    <a:cubicBezTo>
                      <a:pt x="3211" y="1071"/>
                      <a:pt x="3087" y="958"/>
                      <a:pt x="2873" y="834"/>
                    </a:cubicBezTo>
                    <a:cubicBezTo>
                      <a:pt x="2726" y="755"/>
                      <a:pt x="2602" y="699"/>
                      <a:pt x="2467" y="665"/>
                    </a:cubicBezTo>
                    <a:cubicBezTo>
                      <a:pt x="2343" y="631"/>
                      <a:pt x="2219" y="609"/>
                      <a:pt x="2118" y="598"/>
                    </a:cubicBezTo>
                    <a:cubicBezTo>
                      <a:pt x="2017" y="598"/>
                      <a:pt x="1837" y="598"/>
                      <a:pt x="1600" y="609"/>
                    </a:cubicBezTo>
                    <a:cubicBezTo>
                      <a:pt x="1412" y="609"/>
                      <a:pt x="1270" y="614"/>
                      <a:pt x="1172" y="614"/>
                    </a:cubicBezTo>
                    <a:cubicBezTo>
                      <a:pt x="1123" y="614"/>
                      <a:pt x="1086" y="613"/>
                      <a:pt x="1059" y="609"/>
                    </a:cubicBezTo>
                    <a:cubicBezTo>
                      <a:pt x="981" y="598"/>
                      <a:pt x="902" y="575"/>
                      <a:pt x="800" y="519"/>
                    </a:cubicBezTo>
                    <a:cubicBezTo>
                      <a:pt x="744" y="485"/>
                      <a:pt x="710" y="463"/>
                      <a:pt x="699" y="440"/>
                    </a:cubicBezTo>
                    <a:cubicBezTo>
                      <a:pt x="688" y="417"/>
                      <a:pt x="699" y="395"/>
                      <a:pt x="733" y="384"/>
                    </a:cubicBezTo>
                    <a:cubicBezTo>
                      <a:pt x="759" y="370"/>
                      <a:pt x="786" y="365"/>
                      <a:pt x="812" y="365"/>
                    </a:cubicBezTo>
                    <a:cubicBezTo>
                      <a:pt x="831" y="365"/>
                      <a:pt x="849" y="368"/>
                      <a:pt x="868" y="372"/>
                    </a:cubicBezTo>
                    <a:cubicBezTo>
                      <a:pt x="913" y="384"/>
                      <a:pt x="992" y="417"/>
                      <a:pt x="1104" y="485"/>
                    </a:cubicBezTo>
                    <a:lnTo>
                      <a:pt x="1206" y="541"/>
                    </a:lnTo>
                    <a:lnTo>
                      <a:pt x="1775" y="301"/>
                    </a:lnTo>
                    <a:lnTo>
                      <a:pt x="1775" y="301"/>
                    </a:lnTo>
                    <a:cubicBezTo>
                      <a:pt x="1777" y="302"/>
                      <a:pt x="1778" y="303"/>
                      <a:pt x="1780" y="305"/>
                    </a:cubicBezTo>
                    <a:lnTo>
                      <a:pt x="1791" y="294"/>
                    </a:lnTo>
                    <a:lnTo>
                      <a:pt x="1775" y="301"/>
                    </a:lnTo>
                    <a:lnTo>
                      <a:pt x="1775" y="301"/>
                    </a:lnTo>
                    <a:cubicBezTo>
                      <a:pt x="1732" y="269"/>
                      <a:pt x="1700" y="248"/>
                      <a:pt x="1679" y="237"/>
                    </a:cubicBezTo>
                    <a:cubicBezTo>
                      <a:pt x="1487" y="136"/>
                      <a:pt x="1307" y="68"/>
                      <a:pt x="1116" y="46"/>
                    </a:cubicBezTo>
                    <a:cubicBezTo>
                      <a:pt x="1074" y="43"/>
                      <a:pt x="1033" y="42"/>
                      <a:pt x="991" y="42"/>
                    </a:cubicBezTo>
                    <a:cubicBezTo>
                      <a:pt x="837" y="42"/>
                      <a:pt x="678" y="60"/>
                      <a:pt x="519" y="113"/>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1791700" y="5845277"/>
                <a:ext cx="280423" cy="149010"/>
              </a:xfrm>
              <a:custGeom>
                <a:rect b="b" l="l" r="r" t="t"/>
                <a:pathLst>
                  <a:path extrusionOk="0" fill="none" h="1736" w="3267">
                    <a:moveTo>
                      <a:pt x="1791" y="294"/>
                    </a:moveTo>
                    <a:lnTo>
                      <a:pt x="1206" y="541"/>
                    </a:lnTo>
                    <a:lnTo>
                      <a:pt x="1104" y="485"/>
                    </a:lnTo>
                    <a:cubicBezTo>
                      <a:pt x="992" y="417"/>
                      <a:pt x="913" y="384"/>
                      <a:pt x="868" y="372"/>
                    </a:cubicBezTo>
                    <a:cubicBezTo>
                      <a:pt x="823" y="361"/>
                      <a:pt x="778" y="361"/>
                      <a:pt x="733" y="384"/>
                    </a:cubicBezTo>
                    <a:cubicBezTo>
                      <a:pt x="699" y="395"/>
                      <a:pt x="688" y="417"/>
                      <a:pt x="699" y="440"/>
                    </a:cubicBezTo>
                    <a:cubicBezTo>
                      <a:pt x="710" y="463"/>
                      <a:pt x="744" y="485"/>
                      <a:pt x="800" y="519"/>
                    </a:cubicBezTo>
                    <a:cubicBezTo>
                      <a:pt x="902" y="575"/>
                      <a:pt x="981" y="598"/>
                      <a:pt x="1059" y="609"/>
                    </a:cubicBezTo>
                    <a:cubicBezTo>
                      <a:pt x="1138" y="620"/>
                      <a:pt x="1318" y="609"/>
                      <a:pt x="1600" y="609"/>
                    </a:cubicBezTo>
                    <a:cubicBezTo>
                      <a:pt x="1837" y="598"/>
                      <a:pt x="2017" y="598"/>
                      <a:pt x="2118" y="598"/>
                    </a:cubicBezTo>
                    <a:cubicBezTo>
                      <a:pt x="2219" y="609"/>
                      <a:pt x="2343" y="631"/>
                      <a:pt x="2467" y="665"/>
                    </a:cubicBezTo>
                    <a:cubicBezTo>
                      <a:pt x="2602" y="699"/>
                      <a:pt x="2726" y="755"/>
                      <a:pt x="2873" y="834"/>
                    </a:cubicBezTo>
                    <a:cubicBezTo>
                      <a:pt x="3087" y="958"/>
                      <a:pt x="3211" y="1071"/>
                      <a:pt x="3233" y="1183"/>
                    </a:cubicBezTo>
                    <a:cubicBezTo>
                      <a:pt x="3267" y="1296"/>
                      <a:pt x="3188" y="1397"/>
                      <a:pt x="3019" y="1499"/>
                    </a:cubicBezTo>
                    <a:lnTo>
                      <a:pt x="3256" y="1623"/>
                    </a:lnTo>
                    <a:lnTo>
                      <a:pt x="2985" y="1735"/>
                    </a:lnTo>
                    <a:lnTo>
                      <a:pt x="2749" y="1600"/>
                    </a:lnTo>
                    <a:cubicBezTo>
                      <a:pt x="2569" y="1656"/>
                      <a:pt x="2377" y="1679"/>
                      <a:pt x="2152" y="1656"/>
                    </a:cubicBezTo>
                    <a:cubicBezTo>
                      <a:pt x="1927" y="1645"/>
                      <a:pt x="1668" y="1566"/>
                      <a:pt x="1397" y="1409"/>
                    </a:cubicBezTo>
                    <a:lnTo>
                      <a:pt x="1273" y="1341"/>
                    </a:lnTo>
                    <a:lnTo>
                      <a:pt x="1859" y="1105"/>
                    </a:lnTo>
                    <a:lnTo>
                      <a:pt x="2005" y="1195"/>
                    </a:lnTo>
                    <a:cubicBezTo>
                      <a:pt x="2174" y="1285"/>
                      <a:pt x="2287" y="1341"/>
                      <a:pt x="2332" y="1352"/>
                    </a:cubicBezTo>
                    <a:cubicBezTo>
                      <a:pt x="2388" y="1375"/>
                      <a:pt x="2433" y="1375"/>
                      <a:pt x="2479" y="1352"/>
                    </a:cubicBezTo>
                    <a:cubicBezTo>
                      <a:pt x="2524" y="1341"/>
                      <a:pt x="2535" y="1319"/>
                      <a:pt x="2524" y="1296"/>
                    </a:cubicBezTo>
                    <a:cubicBezTo>
                      <a:pt x="2524" y="1273"/>
                      <a:pt x="2490" y="1240"/>
                      <a:pt x="2433" y="1217"/>
                    </a:cubicBezTo>
                    <a:cubicBezTo>
                      <a:pt x="2298" y="1138"/>
                      <a:pt x="2186" y="1082"/>
                      <a:pt x="2107" y="1059"/>
                    </a:cubicBezTo>
                    <a:cubicBezTo>
                      <a:pt x="2028" y="1037"/>
                      <a:pt x="1904" y="1026"/>
                      <a:pt x="1724" y="1026"/>
                    </a:cubicBezTo>
                    <a:cubicBezTo>
                      <a:pt x="1431" y="1037"/>
                      <a:pt x="1217" y="1037"/>
                      <a:pt x="1104" y="1037"/>
                    </a:cubicBezTo>
                    <a:cubicBezTo>
                      <a:pt x="981" y="1026"/>
                      <a:pt x="845" y="1003"/>
                      <a:pt x="699" y="969"/>
                    </a:cubicBezTo>
                    <a:cubicBezTo>
                      <a:pt x="553" y="936"/>
                      <a:pt x="417" y="879"/>
                      <a:pt x="293" y="812"/>
                    </a:cubicBezTo>
                    <a:cubicBezTo>
                      <a:pt x="102" y="710"/>
                      <a:pt x="12" y="609"/>
                      <a:pt x="1" y="508"/>
                    </a:cubicBezTo>
                    <a:cubicBezTo>
                      <a:pt x="1" y="406"/>
                      <a:pt x="79" y="316"/>
                      <a:pt x="248" y="215"/>
                    </a:cubicBezTo>
                    <a:lnTo>
                      <a:pt x="57" y="113"/>
                    </a:lnTo>
                    <a:lnTo>
                      <a:pt x="316" y="1"/>
                    </a:lnTo>
                    <a:lnTo>
                      <a:pt x="519" y="113"/>
                    </a:lnTo>
                    <a:cubicBezTo>
                      <a:pt x="721" y="46"/>
                      <a:pt x="924" y="35"/>
                      <a:pt x="1116" y="46"/>
                    </a:cubicBezTo>
                    <a:cubicBezTo>
                      <a:pt x="1307" y="68"/>
                      <a:pt x="1487" y="136"/>
                      <a:pt x="1679" y="237"/>
                    </a:cubicBezTo>
                    <a:cubicBezTo>
                      <a:pt x="1701" y="249"/>
                      <a:pt x="1735" y="271"/>
                      <a:pt x="1780" y="30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5" name="Google Shape;1725;p35"/>
          <p:cNvSpPr/>
          <p:nvPr/>
        </p:nvSpPr>
        <p:spPr>
          <a:xfrm>
            <a:off x="7515000" y="2892150"/>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1629925" y="3804850"/>
            <a:ext cx="4510500" cy="689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txBox="1"/>
          <p:nvPr>
            <p:ph idx="1" type="subTitle"/>
          </p:nvPr>
        </p:nvSpPr>
        <p:spPr>
          <a:xfrm>
            <a:off x="1527925" y="2378750"/>
            <a:ext cx="4714500" cy="179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600">
                <a:latin typeface="Poppins"/>
                <a:ea typeface="Poppins"/>
                <a:cs typeface="Poppins"/>
                <a:sym typeface="Poppins"/>
              </a:rPr>
              <a:t>Team Ace AI</a:t>
            </a:r>
            <a:endParaRPr b="1" sz="2600">
              <a:latin typeface="Poppins"/>
              <a:ea typeface="Poppins"/>
              <a:cs typeface="Poppins"/>
              <a:sym typeface="Poppins"/>
            </a:endParaRPr>
          </a:p>
          <a:p>
            <a:pPr indent="0" lvl="0" marL="0" rtl="0" algn="ctr">
              <a:spcBef>
                <a:spcPts val="0"/>
              </a:spcBef>
              <a:spcAft>
                <a:spcPts val="0"/>
              </a:spcAft>
              <a:buNone/>
            </a:pPr>
            <a:r>
              <a:t/>
            </a:r>
            <a:endParaRPr sz="1400"/>
          </a:p>
          <a:p>
            <a:pPr indent="0" lvl="0" marL="0" rtl="0" algn="ctr">
              <a:lnSpc>
                <a:spcPct val="150000"/>
              </a:lnSpc>
              <a:spcBef>
                <a:spcPts val="0"/>
              </a:spcBef>
              <a:spcAft>
                <a:spcPts val="0"/>
              </a:spcAft>
              <a:buNone/>
            </a:pPr>
            <a:r>
              <a:rPr lang="en" sz="1400"/>
              <a:t>Devendra Palod - IIT Kharagpur </a:t>
            </a:r>
            <a:endParaRPr sz="1400"/>
          </a:p>
          <a:p>
            <a:pPr indent="0" lvl="0" marL="0" rtl="0" algn="ctr">
              <a:lnSpc>
                <a:spcPct val="150000"/>
              </a:lnSpc>
              <a:spcBef>
                <a:spcPts val="0"/>
              </a:spcBef>
              <a:spcAft>
                <a:spcPts val="0"/>
              </a:spcAft>
              <a:buNone/>
            </a:pPr>
            <a:r>
              <a:rPr lang="en" sz="1400"/>
              <a:t>Sanidhya Prakash Singh - IIT Kharagpur</a:t>
            </a:r>
            <a:endParaRPr sz="1400"/>
          </a:p>
          <a:p>
            <a:pPr indent="0" lvl="0" marL="0" rtl="0" algn="ctr">
              <a:lnSpc>
                <a:spcPct val="150000"/>
              </a:lnSpc>
              <a:spcBef>
                <a:spcPts val="0"/>
              </a:spcBef>
              <a:spcAft>
                <a:spcPts val="0"/>
              </a:spcAft>
              <a:buNone/>
            </a:pPr>
            <a:r>
              <a:rPr lang="en" sz="1400"/>
              <a:t>Sankalp Patidar - IIT Kharagpur</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27"/>
          <p:cNvSpPr txBox="1"/>
          <p:nvPr>
            <p:ph type="title"/>
          </p:nvPr>
        </p:nvSpPr>
        <p:spPr>
          <a:xfrm>
            <a:off x="940700" y="888363"/>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Tax AI</a:t>
            </a:r>
            <a:endParaRPr/>
          </a:p>
        </p:txBody>
      </p:sp>
      <p:sp>
        <p:nvSpPr>
          <p:cNvPr id="427" name="Google Shape;427;p27"/>
          <p:cNvSpPr txBox="1"/>
          <p:nvPr>
            <p:ph idx="1" type="subTitle"/>
          </p:nvPr>
        </p:nvSpPr>
        <p:spPr>
          <a:xfrm>
            <a:off x="940700" y="1553575"/>
            <a:ext cx="3974100" cy="2611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300">
                <a:latin typeface="Arial"/>
                <a:ea typeface="Arial"/>
                <a:cs typeface="Arial"/>
                <a:sym typeface="Arial"/>
              </a:rPr>
              <a:t>The smart and secure chatbot designed for Indian users to streamline income tax filing. Experience effortless tax submissions with step-by-step guidance and accurate JSON file generation. With robust encryption and minimal data collection, </a:t>
            </a:r>
            <a:r>
              <a:rPr lang="en" sz="1300">
                <a:latin typeface="Arial"/>
                <a:ea typeface="Arial"/>
                <a:cs typeface="Arial"/>
                <a:sym typeface="Arial"/>
              </a:rPr>
              <a:t> users data safety is our priority</a:t>
            </a:r>
            <a:r>
              <a:rPr lang="en" sz="1300">
                <a:latin typeface="Arial"/>
                <a:ea typeface="Arial"/>
                <a:cs typeface="Arial"/>
                <a:sym typeface="Arial"/>
              </a:rPr>
              <a:t>. Stay compliant with the latest tax regulations, embrace efficiency, accuracy, and peace of mind. Empower your tax filing with TaxAI today.</a:t>
            </a:r>
            <a:endParaRPr sz="1300">
              <a:latin typeface="Arial"/>
              <a:ea typeface="Arial"/>
              <a:cs typeface="Arial"/>
              <a:sym typeface="Arial"/>
            </a:endParaRPr>
          </a:p>
        </p:txBody>
      </p:sp>
      <p:pic>
        <p:nvPicPr>
          <p:cNvPr id="428" name="Google Shape;428;p27"/>
          <p:cNvPicPr preferRelativeResize="0"/>
          <p:nvPr>
            <p:ph idx="2" type="pic"/>
          </p:nvPr>
        </p:nvPicPr>
        <p:blipFill rotWithShape="1">
          <a:blip r:embed="rId3">
            <a:alphaModFix/>
          </a:blip>
          <a:srcRect b="1672" l="3103" r="53554" t="2220"/>
          <a:stretch/>
        </p:blipFill>
        <p:spPr>
          <a:xfrm>
            <a:off x="5643775" y="0"/>
            <a:ext cx="3500227" cy="5173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28"/>
          <p:cNvSpPr txBox="1"/>
          <p:nvPr>
            <p:ph type="title"/>
          </p:nvPr>
        </p:nvSpPr>
        <p:spPr>
          <a:xfrm>
            <a:off x="720000" y="445025"/>
            <a:ext cx="472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Why do we need Tax AI?</a:t>
            </a:r>
            <a:endParaRPr sz="2800"/>
          </a:p>
        </p:txBody>
      </p:sp>
      <p:sp>
        <p:nvSpPr>
          <p:cNvPr id="434" name="Google Shape;434;p28"/>
          <p:cNvSpPr txBox="1"/>
          <p:nvPr>
            <p:ph idx="2" type="title"/>
          </p:nvPr>
        </p:nvSpPr>
        <p:spPr>
          <a:xfrm>
            <a:off x="828040" y="1604043"/>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35" name="Google Shape;435;p28"/>
          <p:cNvSpPr txBox="1"/>
          <p:nvPr>
            <p:ph idx="4" type="title"/>
          </p:nvPr>
        </p:nvSpPr>
        <p:spPr>
          <a:xfrm>
            <a:off x="828040" y="2594338"/>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36" name="Google Shape;436;p28"/>
          <p:cNvSpPr txBox="1"/>
          <p:nvPr>
            <p:ph idx="6" type="title"/>
          </p:nvPr>
        </p:nvSpPr>
        <p:spPr>
          <a:xfrm>
            <a:off x="828040" y="3760884"/>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37" name="Google Shape;437;p28"/>
          <p:cNvSpPr txBox="1"/>
          <p:nvPr>
            <p:ph idx="1" type="subTitle"/>
          </p:nvPr>
        </p:nvSpPr>
        <p:spPr>
          <a:xfrm>
            <a:off x="1714100" y="1366625"/>
            <a:ext cx="5219700" cy="990300"/>
          </a:xfrm>
          <a:prstGeom prst="rect">
            <a:avLst/>
          </a:prstGeom>
        </p:spPr>
        <p:txBody>
          <a:bodyPr anchorCtr="0" anchor="b" bIns="91425" lIns="91425" spcFirstLastPara="1" rIns="91425" wrap="square" tIns="91425">
            <a:noAutofit/>
          </a:bodyPr>
          <a:lstStyle/>
          <a:p>
            <a:pPr indent="0" lvl="0" marL="0" rtl="0" algn="just">
              <a:lnSpc>
                <a:spcPct val="115000"/>
              </a:lnSpc>
              <a:spcBef>
                <a:spcPts val="0"/>
              </a:spcBef>
              <a:spcAft>
                <a:spcPts val="0"/>
              </a:spcAft>
              <a:buNone/>
            </a:pPr>
            <a:r>
              <a:rPr lang="en" sz="1200">
                <a:latin typeface="Poppins"/>
                <a:ea typeface="Poppins"/>
                <a:cs typeface="Poppins"/>
                <a:sym typeface="Poppins"/>
              </a:rPr>
              <a:t>Around 5.8 crores population filed the income tax in India in the financial year 2019-20, and it is estimated that about another 2 crore population paid the taxes but did not file income tax return.</a:t>
            </a:r>
            <a:endParaRPr sz="1200">
              <a:latin typeface="Poppins"/>
              <a:ea typeface="Poppins"/>
              <a:cs typeface="Poppins"/>
              <a:sym typeface="Poppins"/>
            </a:endParaRPr>
          </a:p>
        </p:txBody>
      </p:sp>
      <p:sp>
        <p:nvSpPr>
          <p:cNvPr id="438" name="Google Shape;438;p28"/>
          <p:cNvSpPr txBox="1"/>
          <p:nvPr>
            <p:ph idx="8" type="subTitle"/>
          </p:nvPr>
        </p:nvSpPr>
        <p:spPr>
          <a:xfrm>
            <a:off x="1714100" y="2486800"/>
            <a:ext cx="5219700" cy="881100"/>
          </a:xfrm>
          <a:prstGeom prst="rect">
            <a:avLst/>
          </a:prstGeom>
        </p:spPr>
        <p:txBody>
          <a:bodyPr anchorCtr="0" anchor="b" bIns="91425" lIns="91425" spcFirstLastPara="1" rIns="91425" wrap="square" tIns="91425">
            <a:noAutofit/>
          </a:bodyPr>
          <a:lstStyle/>
          <a:p>
            <a:pPr indent="0" lvl="0" marL="0" rtl="0" algn="just">
              <a:lnSpc>
                <a:spcPct val="115000"/>
              </a:lnSpc>
              <a:spcBef>
                <a:spcPts val="0"/>
              </a:spcBef>
              <a:spcAft>
                <a:spcPts val="0"/>
              </a:spcAft>
              <a:buNone/>
            </a:pPr>
            <a:r>
              <a:rPr lang="en" sz="1200">
                <a:latin typeface="Poppins"/>
                <a:ea typeface="Poppins"/>
                <a:cs typeface="Poppins"/>
                <a:sym typeface="Poppins"/>
              </a:rPr>
              <a:t>40% of India’s population is actively employed or looking for job, but barely 3% of total population files the income tax return which is extremely low. </a:t>
            </a:r>
            <a:endParaRPr sz="1200">
              <a:latin typeface="Poppins"/>
              <a:ea typeface="Poppins"/>
              <a:cs typeface="Poppins"/>
              <a:sym typeface="Poppins"/>
            </a:endParaRPr>
          </a:p>
        </p:txBody>
      </p:sp>
      <p:sp>
        <p:nvSpPr>
          <p:cNvPr id="439" name="Google Shape;439;p28"/>
          <p:cNvSpPr txBox="1"/>
          <p:nvPr>
            <p:ph idx="9" type="subTitle"/>
          </p:nvPr>
        </p:nvSpPr>
        <p:spPr>
          <a:xfrm>
            <a:off x="1714100" y="3497775"/>
            <a:ext cx="5219700" cy="1192200"/>
          </a:xfrm>
          <a:prstGeom prst="rect">
            <a:avLst/>
          </a:prstGeom>
        </p:spPr>
        <p:txBody>
          <a:bodyPr anchorCtr="0" anchor="b" bIns="91425" lIns="91425" spcFirstLastPara="1" rIns="91425" wrap="square" tIns="91425">
            <a:noAutofit/>
          </a:bodyPr>
          <a:lstStyle/>
          <a:p>
            <a:pPr indent="0" lvl="0" marL="0" rtl="0" algn="just">
              <a:lnSpc>
                <a:spcPct val="115000"/>
              </a:lnSpc>
              <a:spcBef>
                <a:spcPts val="0"/>
              </a:spcBef>
              <a:spcAft>
                <a:spcPts val="0"/>
              </a:spcAft>
              <a:buNone/>
            </a:pPr>
            <a:r>
              <a:rPr lang="en" sz="1200">
                <a:latin typeface="Poppins"/>
                <a:ea typeface="Poppins"/>
                <a:cs typeface="Poppins"/>
                <a:sym typeface="Poppins"/>
              </a:rPr>
              <a:t>A large part of population who files income tax return still depends on lot of third parties to fill their forms due to the complex nature of the form &amp; lack of knowledge, Tax AI aims to enable any user with no knowledge would be able to file their income tax return.</a:t>
            </a:r>
            <a:endParaRPr sz="1200">
              <a:latin typeface="Poppins"/>
              <a:ea typeface="Poppins"/>
              <a:cs typeface="Poppins"/>
              <a:sym typeface="Poppins"/>
            </a:endParaRPr>
          </a:p>
        </p:txBody>
      </p:sp>
      <p:sp>
        <p:nvSpPr>
          <p:cNvPr id="440" name="Google Shape;440;p28"/>
          <p:cNvSpPr/>
          <p:nvPr/>
        </p:nvSpPr>
        <p:spPr>
          <a:xfrm>
            <a:off x="7509434" y="399109"/>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8953671" y="4745696"/>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7917901" y="208301"/>
            <a:ext cx="1226100" cy="1226100"/>
          </a:xfrm>
          <a:prstGeom prst="pie">
            <a:avLst>
              <a:gd fmla="val 0" name="adj1"/>
              <a:gd fmla="val 16200000" name="adj2"/>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28"/>
          <p:cNvGrpSpPr/>
          <p:nvPr/>
        </p:nvGrpSpPr>
        <p:grpSpPr>
          <a:xfrm>
            <a:off x="7696027" y="2870878"/>
            <a:ext cx="1133720" cy="1133717"/>
            <a:chOff x="10173800" y="2018150"/>
            <a:chExt cx="1448103" cy="1448100"/>
          </a:xfrm>
        </p:grpSpPr>
        <p:sp>
          <p:nvSpPr>
            <p:cNvPr id="444" name="Google Shape;444;p28"/>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28"/>
          <p:cNvGrpSpPr/>
          <p:nvPr/>
        </p:nvGrpSpPr>
        <p:grpSpPr>
          <a:xfrm>
            <a:off x="7649815" y="3789985"/>
            <a:ext cx="1226139" cy="1052197"/>
            <a:chOff x="3337647" y="-19723"/>
            <a:chExt cx="543453" cy="466358"/>
          </a:xfrm>
        </p:grpSpPr>
        <p:grpSp>
          <p:nvGrpSpPr>
            <p:cNvPr id="447" name="Google Shape;447;p28"/>
            <p:cNvGrpSpPr/>
            <p:nvPr/>
          </p:nvGrpSpPr>
          <p:grpSpPr>
            <a:xfrm>
              <a:off x="3337647" y="-19723"/>
              <a:ext cx="543453" cy="466358"/>
              <a:chOff x="3670072" y="965127"/>
              <a:chExt cx="543453" cy="466358"/>
            </a:xfrm>
          </p:grpSpPr>
          <p:sp>
            <p:nvSpPr>
              <p:cNvPr id="448" name="Google Shape;448;p28"/>
              <p:cNvSpPr/>
              <p:nvPr/>
            </p:nvSpPr>
            <p:spPr>
              <a:xfrm>
                <a:off x="3670077" y="1171687"/>
                <a:ext cx="543449" cy="259798"/>
              </a:xfrm>
              <a:custGeom>
                <a:rect b="b" l="l" r="r" t="t"/>
                <a:pathLst>
                  <a:path extrusionOk="0" h="6748" w="15556">
                    <a:moveTo>
                      <a:pt x="23" y="1"/>
                    </a:moveTo>
                    <a:cubicBezTo>
                      <a:pt x="35" y="46"/>
                      <a:pt x="35" y="80"/>
                      <a:pt x="46" y="125"/>
                    </a:cubicBezTo>
                    <a:cubicBezTo>
                      <a:pt x="12" y="249"/>
                      <a:pt x="1" y="372"/>
                      <a:pt x="1" y="508"/>
                    </a:cubicBezTo>
                    <a:cubicBezTo>
                      <a:pt x="1" y="586"/>
                      <a:pt x="1" y="654"/>
                      <a:pt x="12" y="733"/>
                    </a:cubicBezTo>
                    <a:lnTo>
                      <a:pt x="1" y="1397"/>
                    </a:lnTo>
                    <a:cubicBezTo>
                      <a:pt x="1" y="1454"/>
                      <a:pt x="1" y="1499"/>
                      <a:pt x="1" y="1544"/>
                    </a:cubicBezTo>
                    <a:cubicBezTo>
                      <a:pt x="1" y="1916"/>
                      <a:pt x="125" y="2265"/>
                      <a:pt x="361" y="2569"/>
                    </a:cubicBezTo>
                    <a:cubicBezTo>
                      <a:pt x="372" y="2580"/>
                      <a:pt x="384" y="2591"/>
                      <a:pt x="395" y="2614"/>
                    </a:cubicBezTo>
                    <a:cubicBezTo>
                      <a:pt x="936" y="3290"/>
                      <a:pt x="1983" y="3740"/>
                      <a:pt x="3177" y="3740"/>
                    </a:cubicBezTo>
                    <a:cubicBezTo>
                      <a:pt x="3898" y="3740"/>
                      <a:pt x="4551" y="3582"/>
                      <a:pt x="5092" y="3301"/>
                    </a:cubicBezTo>
                    <a:lnTo>
                      <a:pt x="5092" y="3301"/>
                    </a:lnTo>
                    <a:cubicBezTo>
                      <a:pt x="5081" y="3368"/>
                      <a:pt x="5069" y="3436"/>
                      <a:pt x="5069" y="3504"/>
                    </a:cubicBezTo>
                    <a:cubicBezTo>
                      <a:pt x="5069" y="3582"/>
                      <a:pt x="5081" y="3661"/>
                      <a:pt x="5092" y="3740"/>
                    </a:cubicBezTo>
                    <a:lnTo>
                      <a:pt x="5081" y="4405"/>
                    </a:lnTo>
                    <a:cubicBezTo>
                      <a:pt x="5081" y="4450"/>
                      <a:pt x="5069" y="4506"/>
                      <a:pt x="5069" y="4551"/>
                    </a:cubicBezTo>
                    <a:cubicBezTo>
                      <a:pt x="5069" y="4698"/>
                      <a:pt x="5092" y="4844"/>
                      <a:pt x="5137" y="4990"/>
                    </a:cubicBezTo>
                    <a:cubicBezTo>
                      <a:pt x="5430" y="5993"/>
                      <a:pt x="6714" y="6747"/>
                      <a:pt x="8257" y="6747"/>
                    </a:cubicBezTo>
                    <a:cubicBezTo>
                      <a:pt x="9000" y="6747"/>
                      <a:pt x="9687" y="6567"/>
                      <a:pt x="10239" y="6274"/>
                    </a:cubicBezTo>
                    <a:cubicBezTo>
                      <a:pt x="10262" y="6252"/>
                      <a:pt x="10295" y="6241"/>
                      <a:pt x="10318" y="6218"/>
                    </a:cubicBezTo>
                    <a:cubicBezTo>
                      <a:pt x="10611" y="6049"/>
                      <a:pt x="10847" y="5846"/>
                      <a:pt x="11039" y="5610"/>
                    </a:cubicBezTo>
                    <a:cubicBezTo>
                      <a:pt x="11050" y="5599"/>
                      <a:pt x="11061" y="5587"/>
                      <a:pt x="11073" y="5576"/>
                    </a:cubicBezTo>
                    <a:cubicBezTo>
                      <a:pt x="11208" y="5396"/>
                      <a:pt x="11309" y="5193"/>
                      <a:pt x="11365" y="4990"/>
                    </a:cubicBezTo>
                    <a:cubicBezTo>
                      <a:pt x="11411" y="4844"/>
                      <a:pt x="11433" y="4698"/>
                      <a:pt x="11433" y="4551"/>
                    </a:cubicBezTo>
                    <a:lnTo>
                      <a:pt x="11433" y="4258"/>
                    </a:lnTo>
                    <a:cubicBezTo>
                      <a:pt x="11726" y="4326"/>
                      <a:pt x="12041" y="4360"/>
                      <a:pt x="12368" y="4360"/>
                    </a:cubicBezTo>
                    <a:cubicBezTo>
                      <a:pt x="13123" y="4360"/>
                      <a:pt x="13810" y="4179"/>
                      <a:pt x="14350" y="3875"/>
                    </a:cubicBezTo>
                    <a:cubicBezTo>
                      <a:pt x="14384" y="3864"/>
                      <a:pt x="14407" y="3842"/>
                      <a:pt x="14440" y="3830"/>
                    </a:cubicBezTo>
                    <a:cubicBezTo>
                      <a:pt x="14722" y="3661"/>
                      <a:pt x="14970" y="3447"/>
                      <a:pt x="15150" y="3222"/>
                    </a:cubicBezTo>
                    <a:cubicBezTo>
                      <a:pt x="15161" y="3211"/>
                      <a:pt x="15172" y="3188"/>
                      <a:pt x="15184" y="3177"/>
                    </a:cubicBezTo>
                    <a:cubicBezTo>
                      <a:pt x="15319" y="2997"/>
                      <a:pt x="15432" y="2805"/>
                      <a:pt x="15488" y="2603"/>
                    </a:cubicBezTo>
                    <a:cubicBezTo>
                      <a:pt x="15533" y="2456"/>
                      <a:pt x="15555" y="2310"/>
                      <a:pt x="15555" y="2152"/>
                    </a:cubicBezTo>
                    <a:lnTo>
                      <a:pt x="15555" y="1116"/>
                    </a:lnTo>
                    <a:cubicBezTo>
                      <a:pt x="15555" y="981"/>
                      <a:pt x="15533" y="857"/>
                      <a:pt x="15499" y="733"/>
                    </a:cubicBezTo>
                    <a:cubicBezTo>
                      <a:pt x="15533" y="609"/>
                      <a:pt x="15555" y="485"/>
                      <a:pt x="15555" y="350"/>
                    </a:cubicBezTo>
                    <a:lnTo>
                      <a:pt x="15555"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3991149" y="1157159"/>
                <a:ext cx="222361" cy="153469"/>
              </a:xfrm>
              <a:custGeom>
                <a:rect b="b" l="l" r="r" t="t"/>
                <a:pathLst>
                  <a:path extrusionOk="0" h="4393" w="6365">
                    <a:moveTo>
                      <a:pt x="3177" y="0"/>
                    </a:move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lnTo>
                      <a:pt x="5981"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3991149" y="1156740"/>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3991149" y="1157159"/>
                <a:ext cx="222361" cy="153469"/>
              </a:xfrm>
              <a:custGeom>
                <a:rect b="b" l="l" r="r" t="t"/>
                <a:pathLst>
                  <a:path extrusionOk="0" fill="none" h="4393" w="6365">
                    <a:moveTo>
                      <a:pt x="5981" y="1149"/>
                    </a:moveTo>
                    <a:cubicBezTo>
                      <a:pt x="5441" y="462"/>
                      <a:pt x="4393" y="0"/>
                      <a:pt x="3177" y="0"/>
                    </a:cubicBez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3991149" y="1156740"/>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3991149" y="1120548"/>
                <a:ext cx="222361" cy="153889"/>
              </a:xfrm>
              <a:custGeom>
                <a:rect b="b" l="l" r="r" t="t"/>
                <a:pathLst>
                  <a:path extrusionOk="0" h="4405" w="6365">
                    <a:moveTo>
                      <a:pt x="3177" y="1"/>
                    </a:moveTo>
                    <a:cubicBezTo>
                      <a:pt x="1420" y="1"/>
                      <a:pt x="1" y="980"/>
                      <a:pt x="1" y="2197"/>
                    </a:cubicBezTo>
                    <a:cubicBezTo>
                      <a:pt x="1" y="3413"/>
                      <a:pt x="1420" y="4404"/>
                      <a:pt x="3177" y="4404"/>
                    </a:cubicBezTo>
                    <a:cubicBezTo>
                      <a:pt x="4934" y="4404"/>
                      <a:pt x="6364" y="3413"/>
                      <a:pt x="6364" y="2197"/>
                    </a:cubicBezTo>
                    <a:cubicBezTo>
                      <a:pt x="6364"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3991149" y="1120548"/>
                <a:ext cx="222361" cy="153889"/>
              </a:xfrm>
              <a:custGeom>
                <a:rect b="b" l="l" r="r" t="t"/>
                <a:pathLst>
                  <a:path extrusionOk="0" fill="none" h="4405" w="6365">
                    <a:moveTo>
                      <a:pt x="6364" y="2197"/>
                    </a:moveTo>
                    <a:cubicBezTo>
                      <a:pt x="6364" y="3413"/>
                      <a:pt x="4934" y="4404"/>
                      <a:pt x="3177" y="4404"/>
                    </a:cubicBezTo>
                    <a:cubicBezTo>
                      <a:pt x="1420" y="4404"/>
                      <a:pt x="1" y="3413"/>
                      <a:pt x="1" y="2197"/>
                    </a:cubicBezTo>
                    <a:cubicBezTo>
                      <a:pt x="1" y="980"/>
                      <a:pt x="1420" y="1"/>
                      <a:pt x="3177" y="1"/>
                    </a:cubicBezTo>
                    <a:cubicBezTo>
                      <a:pt x="4934" y="1"/>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4102903" y="1274781"/>
                <a:ext cx="35" cy="35843"/>
              </a:xfrm>
              <a:custGeom>
                <a:rect b="b" l="l" r="r" t="t"/>
                <a:pathLst>
                  <a:path extrusionOk="0" fill="none" h="1026" w="1">
                    <a:moveTo>
                      <a:pt x="0" y="1026"/>
                    </a:moveTo>
                    <a:cubicBezTo>
                      <a:pt x="0" y="1003"/>
                      <a:pt x="0" y="981"/>
                      <a:pt x="0" y="947"/>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4078100" y="127244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4055288" y="126730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4034048" y="125864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4016337" y="1246450"/>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3999813" y="122639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4016337" y="1137875"/>
                <a:ext cx="171985" cy="118849"/>
              </a:xfrm>
              <a:custGeom>
                <a:rect b="b" l="l" r="r" t="t"/>
                <a:pathLst>
                  <a:path extrusionOk="0" h="3402" w="4923">
                    <a:moveTo>
                      <a:pt x="2456" y="0"/>
                    </a:moveTo>
                    <a:cubicBezTo>
                      <a:pt x="1104" y="0"/>
                      <a:pt x="1" y="766"/>
                      <a:pt x="1" y="1701"/>
                    </a:cubicBezTo>
                    <a:cubicBezTo>
                      <a:pt x="1" y="2647"/>
                      <a:pt x="1104" y="3402"/>
                      <a:pt x="2456" y="3402"/>
                    </a:cubicBezTo>
                    <a:cubicBezTo>
                      <a:pt x="3819" y="3402"/>
                      <a:pt x="4923" y="2647"/>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4016337" y="1137875"/>
                <a:ext cx="171985" cy="118849"/>
              </a:xfrm>
              <a:custGeom>
                <a:rect b="b" l="l" r="r" t="t"/>
                <a:pathLst>
                  <a:path extrusionOk="0" fill="none" h="3402" w="4923">
                    <a:moveTo>
                      <a:pt x="4923" y="1701"/>
                    </a:moveTo>
                    <a:cubicBezTo>
                      <a:pt x="4923" y="2647"/>
                      <a:pt x="3819" y="3402"/>
                      <a:pt x="2456" y="3402"/>
                    </a:cubicBezTo>
                    <a:cubicBezTo>
                      <a:pt x="1104" y="3402"/>
                      <a:pt x="1" y="2647"/>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8"/>
              <p:cNvSpPr/>
              <p:nvPr/>
            </p:nvSpPr>
            <p:spPr>
              <a:xfrm>
                <a:off x="4039568" y="1164215"/>
                <a:ext cx="125556" cy="66551"/>
              </a:xfrm>
              <a:custGeom>
                <a:rect b="b" l="l" r="r" t="t"/>
                <a:pathLst>
                  <a:path extrusionOk="0" h="1905" w="3594">
                    <a:moveTo>
                      <a:pt x="360" y="1"/>
                    </a:moveTo>
                    <a:lnTo>
                      <a:pt x="68" y="125"/>
                    </a:lnTo>
                    <a:lnTo>
                      <a:pt x="282" y="237"/>
                    </a:lnTo>
                    <a:cubicBezTo>
                      <a:pt x="90" y="350"/>
                      <a:pt x="0" y="451"/>
                      <a:pt x="11" y="564"/>
                    </a:cubicBezTo>
                    <a:cubicBezTo>
                      <a:pt x="11" y="665"/>
                      <a:pt x="124" y="778"/>
                      <a:pt x="327" y="891"/>
                    </a:cubicBezTo>
                    <a:cubicBezTo>
                      <a:pt x="462" y="969"/>
                      <a:pt x="620" y="1026"/>
                      <a:pt x="777" y="1071"/>
                    </a:cubicBezTo>
                    <a:cubicBezTo>
                      <a:pt x="935" y="1105"/>
                      <a:pt x="1081" y="1138"/>
                      <a:pt x="1216" y="1138"/>
                    </a:cubicBezTo>
                    <a:cubicBezTo>
                      <a:pt x="1352" y="1138"/>
                      <a:pt x="1577" y="1138"/>
                      <a:pt x="1904" y="1127"/>
                    </a:cubicBezTo>
                    <a:cubicBezTo>
                      <a:pt x="2095" y="1127"/>
                      <a:pt x="2241" y="1138"/>
                      <a:pt x="2320" y="1161"/>
                    </a:cubicBezTo>
                    <a:cubicBezTo>
                      <a:pt x="2410" y="1195"/>
                      <a:pt x="2534" y="1251"/>
                      <a:pt x="2681" y="1330"/>
                    </a:cubicBezTo>
                    <a:cubicBezTo>
                      <a:pt x="2737" y="1364"/>
                      <a:pt x="2782" y="1397"/>
                      <a:pt x="2782" y="1420"/>
                    </a:cubicBezTo>
                    <a:cubicBezTo>
                      <a:pt x="2793" y="1454"/>
                      <a:pt x="2782" y="1476"/>
                      <a:pt x="2737" y="1487"/>
                    </a:cubicBezTo>
                    <a:cubicBezTo>
                      <a:pt x="2709" y="1499"/>
                      <a:pt x="2684" y="1504"/>
                      <a:pt x="2658" y="1504"/>
                    </a:cubicBezTo>
                    <a:cubicBezTo>
                      <a:pt x="2633" y="1504"/>
                      <a:pt x="2608" y="1499"/>
                      <a:pt x="2579" y="1487"/>
                    </a:cubicBezTo>
                    <a:cubicBezTo>
                      <a:pt x="2512" y="1476"/>
                      <a:pt x="2399" y="1409"/>
                      <a:pt x="2219" y="1307"/>
                    </a:cubicBezTo>
                    <a:lnTo>
                      <a:pt x="2050" y="1217"/>
                    </a:lnTo>
                    <a:lnTo>
                      <a:pt x="1408" y="1487"/>
                    </a:lnTo>
                    <a:lnTo>
                      <a:pt x="1543" y="1555"/>
                    </a:lnTo>
                    <a:cubicBezTo>
                      <a:pt x="1847" y="1724"/>
                      <a:pt x="2118" y="1814"/>
                      <a:pt x="2365" y="1825"/>
                    </a:cubicBezTo>
                    <a:cubicBezTo>
                      <a:pt x="2427" y="1831"/>
                      <a:pt x="2488" y="1834"/>
                      <a:pt x="2547" y="1834"/>
                    </a:cubicBezTo>
                    <a:cubicBezTo>
                      <a:pt x="2724" y="1834"/>
                      <a:pt x="2886" y="1809"/>
                      <a:pt x="3030" y="1758"/>
                    </a:cubicBezTo>
                    <a:lnTo>
                      <a:pt x="3289" y="1904"/>
                    </a:lnTo>
                    <a:lnTo>
                      <a:pt x="3582" y="1792"/>
                    </a:lnTo>
                    <a:lnTo>
                      <a:pt x="3334" y="1645"/>
                    </a:lnTo>
                    <a:cubicBezTo>
                      <a:pt x="3514" y="1533"/>
                      <a:pt x="3593" y="1420"/>
                      <a:pt x="3571" y="1296"/>
                    </a:cubicBezTo>
                    <a:cubicBezTo>
                      <a:pt x="3537" y="1172"/>
                      <a:pt x="3402" y="1048"/>
                      <a:pt x="3165" y="913"/>
                    </a:cubicBezTo>
                    <a:cubicBezTo>
                      <a:pt x="3007" y="834"/>
                      <a:pt x="2861" y="767"/>
                      <a:pt x="2726" y="733"/>
                    </a:cubicBezTo>
                    <a:cubicBezTo>
                      <a:pt x="2579" y="688"/>
                      <a:pt x="2444" y="665"/>
                      <a:pt x="2332" y="665"/>
                    </a:cubicBezTo>
                    <a:cubicBezTo>
                      <a:pt x="2275" y="660"/>
                      <a:pt x="2199" y="657"/>
                      <a:pt x="2103" y="657"/>
                    </a:cubicBezTo>
                    <a:cubicBezTo>
                      <a:pt x="2008" y="657"/>
                      <a:pt x="1892" y="660"/>
                      <a:pt x="1757" y="665"/>
                    </a:cubicBezTo>
                    <a:cubicBezTo>
                      <a:pt x="1605" y="671"/>
                      <a:pt x="1478" y="674"/>
                      <a:pt x="1380" y="674"/>
                    </a:cubicBezTo>
                    <a:cubicBezTo>
                      <a:pt x="1281" y="674"/>
                      <a:pt x="1211" y="671"/>
                      <a:pt x="1171" y="665"/>
                    </a:cubicBezTo>
                    <a:cubicBezTo>
                      <a:pt x="1081" y="665"/>
                      <a:pt x="991" y="631"/>
                      <a:pt x="879" y="564"/>
                    </a:cubicBezTo>
                    <a:cubicBezTo>
                      <a:pt x="822" y="530"/>
                      <a:pt x="777" y="496"/>
                      <a:pt x="766" y="474"/>
                    </a:cubicBezTo>
                    <a:cubicBezTo>
                      <a:pt x="755" y="451"/>
                      <a:pt x="766" y="429"/>
                      <a:pt x="811" y="417"/>
                    </a:cubicBezTo>
                    <a:cubicBezTo>
                      <a:pt x="837" y="404"/>
                      <a:pt x="868" y="399"/>
                      <a:pt x="897" y="399"/>
                    </a:cubicBezTo>
                    <a:cubicBezTo>
                      <a:pt x="918" y="399"/>
                      <a:pt x="939" y="402"/>
                      <a:pt x="957" y="406"/>
                    </a:cubicBezTo>
                    <a:cubicBezTo>
                      <a:pt x="1014" y="417"/>
                      <a:pt x="1093" y="463"/>
                      <a:pt x="1216" y="530"/>
                    </a:cubicBezTo>
                    <a:lnTo>
                      <a:pt x="1329" y="586"/>
                    </a:lnTo>
                    <a:lnTo>
                      <a:pt x="1971" y="327"/>
                    </a:lnTo>
                    <a:cubicBezTo>
                      <a:pt x="1915" y="294"/>
                      <a:pt x="1881" y="271"/>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4039568" y="1164215"/>
                <a:ext cx="125556" cy="66551"/>
              </a:xfrm>
              <a:custGeom>
                <a:rect b="b" l="l" r="r" t="t"/>
                <a:pathLst>
                  <a:path extrusionOk="0" fill="none" h="1905" w="3594">
                    <a:moveTo>
                      <a:pt x="1971" y="327"/>
                    </a:moveTo>
                    <a:lnTo>
                      <a:pt x="1329" y="586"/>
                    </a:lnTo>
                    <a:lnTo>
                      <a:pt x="1216" y="530"/>
                    </a:lnTo>
                    <a:cubicBezTo>
                      <a:pt x="1093" y="463"/>
                      <a:pt x="1014" y="417"/>
                      <a:pt x="957" y="406"/>
                    </a:cubicBezTo>
                    <a:cubicBezTo>
                      <a:pt x="912" y="395"/>
                      <a:pt x="856" y="395"/>
                      <a:pt x="811" y="417"/>
                    </a:cubicBezTo>
                    <a:cubicBezTo>
                      <a:pt x="766" y="429"/>
                      <a:pt x="755" y="451"/>
                      <a:pt x="766" y="474"/>
                    </a:cubicBezTo>
                    <a:cubicBezTo>
                      <a:pt x="777" y="496"/>
                      <a:pt x="822" y="530"/>
                      <a:pt x="879" y="564"/>
                    </a:cubicBezTo>
                    <a:cubicBezTo>
                      <a:pt x="991" y="631"/>
                      <a:pt x="1081" y="665"/>
                      <a:pt x="1171" y="665"/>
                    </a:cubicBezTo>
                    <a:cubicBezTo>
                      <a:pt x="1250" y="677"/>
                      <a:pt x="1453" y="677"/>
                      <a:pt x="1757" y="665"/>
                    </a:cubicBezTo>
                    <a:cubicBezTo>
                      <a:pt x="2027" y="654"/>
                      <a:pt x="2219" y="654"/>
                      <a:pt x="2332" y="665"/>
                    </a:cubicBezTo>
                    <a:cubicBezTo>
                      <a:pt x="2444" y="665"/>
                      <a:pt x="2579" y="688"/>
                      <a:pt x="2726" y="733"/>
                    </a:cubicBezTo>
                    <a:cubicBezTo>
                      <a:pt x="2861" y="767"/>
                      <a:pt x="3007" y="834"/>
                      <a:pt x="3165" y="913"/>
                    </a:cubicBezTo>
                    <a:cubicBezTo>
                      <a:pt x="3402" y="1048"/>
                      <a:pt x="3537" y="1172"/>
                      <a:pt x="3571" y="1296"/>
                    </a:cubicBezTo>
                    <a:cubicBezTo>
                      <a:pt x="3593" y="1420"/>
                      <a:pt x="3514" y="1533"/>
                      <a:pt x="3334" y="1645"/>
                    </a:cubicBezTo>
                    <a:lnTo>
                      <a:pt x="3582" y="1792"/>
                    </a:lnTo>
                    <a:lnTo>
                      <a:pt x="3289" y="1904"/>
                    </a:lnTo>
                    <a:lnTo>
                      <a:pt x="3030" y="1758"/>
                    </a:lnTo>
                    <a:cubicBezTo>
                      <a:pt x="2838" y="1825"/>
                      <a:pt x="2613" y="1848"/>
                      <a:pt x="2365" y="1825"/>
                    </a:cubicBezTo>
                    <a:cubicBezTo>
                      <a:pt x="2118" y="1814"/>
                      <a:pt x="1847" y="1724"/>
                      <a:pt x="1543" y="1555"/>
                    </a:cubicBezTo>
                    <a:lnTo>
                      <a:pt x="1408" y="1487"/>
                    </a:lnTo>
                    <a:lnTo>
                      <a:pt x="2050" y="1217"/>
                    </a:lnTo>
                    <a:lnTo>
                      <a:pt x="2219" y="1307"/>
                    </a:lnTo>
                    <a:cubicBezTo>
                      <a:pt x="2399" y="1409"/>
                      <a:pt x="2512" y="1476"/>
                      <a:pt x="2579" y="1487"/>
                    </a:cubicBezTo>
                    <a:cubicBezTo>
                      <a:pt x="2636" y="1510"/>
                      <a:pt x="2681" y="1510"/>
                      <a:pt x="2737" y="1487"/>
                    </a:cubicBezTo>
                    <a:cubicBezTo>
                      <a:pt x="2782" y="1476"/>
                      <a:pt x="2793" y="1454"/>
                      <a:pt x="2782" y="1420"/>
                    </a:cubicBezTo>
                    <a:cubicBezTo>
                      <a:pt x="2782" y="1397"/>
                      <a:pt x="2737" y="1364"/>
                      <a:pt x="2681" y="1330"/>
                    </a:cubicBezTo>
                    <a:cubicBezTo>
                      <a:pt x="2534" y="1251"/>
                      <a:pt x="2410" y="1195"/>
                      <a:pt x="2320" y="1161"/>
                    </a:cubicBezTo>
                    <a:cubicBezTo>
                      <a:pt x="2241" y="1138"/>
                      <a:pt x="2095" y="1127"/>
                      <a:pt x="1904" y="1127"/>
                    </a:cubicBezTo>
                    <a:cubicBezTo>
                      <a:pt x="1577" y="1138"/>
                      <a:pt x="1352" y="1138"/>
                      <a:pt x="1216" y="1138"/>
                    </a:cubicBezTo>
                    <a:cubicBezTo>
                      <a:pt x="1081" y="1138"/>
                      <a:pt x="935" y="1105"/>
                      <a:pt x="777" y="1071"/>
                    </a:cubicBezTo>
                    <a:cubicBezTo>
                      <a:pt x="620" y="1026"/>
                      <a:pt x="462" y="969"/>
                      <a:pt x="327" y="891"/>
                    </a:cubicBezTo>
                    <a:cubicBezTo>
                      <a:pt x="124" y="778"/>
                      <a:pt x="11" y="665"/>
                      <a:pt x="11" y="564"/>
                    </a:cubicBezTo>
                    <a:cubicBezTo>
                      <a:pt x="0" y="451"/>
                      <a:pt x="90" y="350"/>
                      <a:pt x="282" y="237"/>
                    </a:cubicBezTo>
                    <a:lnTo>
                      <a:pt x="68" y="125"/>
                    </a:lnTo>
                    <a:lnTo>
                      <a:pt x="360" y="1"/>
                    </a:lnTo>
                    <a:lnTo>
                      <a:pt x="574" y="125"/>
                    </a:lnTo>
                    <a:cubicBezTo>
                      <a:pt x="800" y="57"/>
                      <a:pt x="1014" y="35"/>
                      <a:pt x="1228" y="57"/>
                    </a:cubicBezTo>
                    <a:cubicBezTo>
                      <a:pt x="1442" y="80"/>
                      <a:pt x="1644" y="147"/>
                      <a:pt x="1847" y="260"/>
                    </a:cubicBezTo>
                    <a:cubicBezTo>
                      <a:pt x="1881"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3991149" y="1093789"/>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3991149" y="1093789"/>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3991149" y="1093789"/>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3991149" y="1093789"/>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3991149" y="1057597"/>
                <a:ext cx="222361" cy="153504"/>
              </a:xfrm>
              <a:custGeom>
                <a:rect b="b" l="l" r="r" t="t"/>
                <a:pathLst>
                  <a:path extrusionOk="0" h="4394" w="6365">
                    <a:moveTo>
                      <a:pt x="3177" y="0"/>
                    </a:moveTo>
                    <a:cubicBezTo>
                      <a:pt x="1420" y="0"/>
                      <a:pt x="1" y="980"/>
                      <a:pt x="1" y="2197"/>
                    </a:cubicBezTo>
                    <a:cubicBezTo>
                      <a:pt x="1" y="3413"/>
                      <a:pt x="1420" y="4393"/>
                      <a:pt x="3177" y="4393"/>
                    </a:cubicBezTo>
                    <a:cubicBezTo>
                      <a:pt x="4934" y="4393"/>
                      <a:pt x="6364" y="3413"/>
                      <a:pt x="6364" y="2197"/>
                    </a:cubicBezTo>
                    <a:cubicBezTo>
                      <a:pt x="6364"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3991149" y="1057597"/>
                <a:ext cx="222361" cy="153504"/>
              </a:xfrm>
              <a:custGeom>
                <a:rect b="b" l="l" r="r" t="t"/>
                <a:pathLst>
                  <a:path extrusionOk="0" fill="none" h="4394" w="6365">
                    <a:moveTo>
                      <a:pt x="6364" y="2197"/>
                    </a:moveTo>
                    <a:cubicBezTo>
                      <a:pt x="6364" y="3413"/>
                      <a:pt x="4934" y="4393"/>
                      <a:pt x="3177" y="4393"/>
                    </a:cubicBezTo>
                    <a:cubicBezTo>
                      <a:pt x="1420" y="4393"/>
                      <a:pt x="1" y="3413"/>
                      <a:pt x="1" y="2197"/>
                    </a:cubicBezTo>
                    <a:cubicBezTo>
                      <a:pt x="1" y="980"/>
                      <a:pt x="1420" y="0"/>
                      <a:pt x="3177" y="0"/>
                    </a:cubicBezTo>
                    <a:cubicBezTo>
                      <a:pt x="4934" y="0"/>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4102903" y="1211446"/>
                <a:ext cx="35" cy="36228"/>
              </a:xfrm>
              <a:custGeom>
                <a:rect b="b" l="l" r="r" t="t"/>
                <a:pathLst>
                  <a:path extrusionOk="0" fill="none" h="1037" w="1">
                    <a:moveTo>
                      <a:pt x="0" y="1037"/>
                    </a:moveTo>
                    <a:cubicBezTo>
                      <a:pt x="0" y="1003"/>
                      <a:pt x="0" y="980"/>
                      <a:pt x="0" y="958"/>
                    </a:cubicBez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4078100" y="120949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4055288" y="120435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4034048" y="119569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4016337" y="1183499"/>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3999813" y="116344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4016337" y="1074889"/>
                <a:ext cx="171985" cy="118884"/>
              </a:xfrm>
              <a:custGeom>
                <a:rect b="b" l="l" r="r" t="t"/>
                <a:pathLst>
                  <a:path extrusionOk="0" h="3403" w="4923">
                    <a:moveTo>
                      <a:pt x="2456" y="1"/>
                    </a:moveTo>
                    <a:cubicBezTo>
                      <a:pt x="1104" y="1"/>
                      <a:pt x="1" y="767"/>
                      <a:pt x="1" y="1702"/>
                    </a:cubicBezTo>
                    <a:cubicBezTo>
                      <a:pt x="1" y="2637"/>
                      <a:pt x="1104" y="3402"/>
                      <a:pt x="2456" y="3402"/>
                    </a:cubicBezTo>
                    <a:cubicBezTo>
                      <a:pt x="3819" y="3402"/>
                      <a:pt x="4923" y="2637"/>
                      <a:pt x="4923" y="1702"/>
                    </a:cubicBezTo>
                    <a:cubicBezTo>
                      <a:pt x="4923"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4016337" y="1074889"/>
                <a:ext cx="171985" cy="118884"/>
              </a:xfrm>
              <a:custGeom>
                <a:rect b="b" l="l" r="r" t="t"/>
                <a:pathLst>
                  <a:path extrusionOk="0" fill="none" h="3403" w="4923">
                    <a:moveTo>
                      <a:pt x="4923" y="1702"/>
                    </a:moveTo>
                    <a:cubicBezTo>
                      <a:pt x="4923" y="2637"/>
                      <a:pt x="3819" y="3402"/>
                      <a:pt x="2456" y="3402"/>
                    </a:cubicBezTo>
                    <a:cubicBezTo>
                      <a:pt x="1104" y="3402"/>
                      <a:pt x="1" y="2637"/>
                      <a:pt x="1" y="1702"/>
                    </a:cubicBezTo>
                    <a:cubicBezTo>
                      <a:pt x="1" y="767"/>
                      <a:pt x="1104" y="1"/>
                      <a:pt x="2456" y="1"/>
                    </a:cubicBezTo>
                    <a:cubicBezTo>
                      <a:pt x="3819" y="1"/>
                      <a:pt x="4923" y="767"/>
                      <a:pt x="4923"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4039568" y="1100880"/>
                <a:ext cx="125556" cy="66935"/>
              </a:xfrm>
              <a:custGeom>
                <a:rect b="b" l="l" r="r" t="t"/>
                <a:pathLst>
                  <a:path extrusionOk="0" h="1916" w="3594">
                    <a:moveTo>
                      <a:pt x="360" y="0"/>
                    </a:moveTo>
                    <a:lnTo>
                      <a:pt x="68" y="124"/>
                    </a:lnTo>
                    <a:lnTo>
                      <a:pt x="282" y="248"/>
                    </a:lnTo>
                    <a:cubicBezTo>
                      <a:pt x="90" y="350"/>
                      <a:pt x="0" y="462"/>
                      <a:pt x="11" y="564"/>
                    </a:cubicBezTo>
                    <a:cubicBezTo>
                      <a:pt x="11" y="676"/>
                      <a:pt x="124" y="789"/>
                      <a:pt x="327" y="901"/>
                    </a:cubicBezTo>
                    <a:cubicBezTo>
                      <a:pt x="462" y="980"/>
                      <a:pt x="620" y="1037"/>
                      <a:pt x="777" y="1082"/>
                    </a:cubicBezTo>
                    <a:cubicBezTo>
                      <a:pt x="935" y="1115"/>
                      <a:pt x="1081" y="1138"/>
                      <a:pt x="1216" y="1149"/>
                    </a:cubicBezTo>
                    <a:cubicBezTo>
                      <a:pt x="1352" y="1149"/>
                      <a:pt x="1577" y="1149"/>
                      <a:pt x="1904" y="1138"/>
                    </a:cubicBezTo>
                    <a:cubicBezTo>
                      <a:pt x="2095" y="1138"/>
                      <a:pt x="2241" y="1149"/>
                      <a:pt x="2320" y="1172"/>
                    </a:cubicBezTo>
                    <a:cubicBezTo>
                      <a:pt x="2410" y="1206"/>
                      <a:pt x="2534" y="1262"/>
                      <a:pt x="2681" y="1341"/>
                    </a:cubicBezTo>
                    <a:cubicBezTo>
                      <a:pt x="2737" y="1374"/>
                      <a:pt x="2782" y="1408"/>
                      <a:pt x="2782" y="1431"/>
                    </a:cubicBezTo>
                    <a:cubicBezTo>
                      <a:pt x="2793" y="1453"/>
                      <a:pt x="2782" y="1476"/>
                      <a:pt x="2737" y="1498"/>
                    </a:cubicBezTo>
                    <a:cubicBezTo>
                      <a:pt x="2709" y="1510"/>
                      <a:pt x="2684" y="1515"/>
                      <a:pt x="2658" y="1515"/>
                    </a:cubicBezTo>
                    <a:cubicBezTo>
                      <a:pt x="2633" y="1515"/>
                      <a:pt x="2608" y="1510"/>
                      <a:pt x="2579" y="1498"/>
                    </a:cubicBezTo>
                    <a:cubicBezTo>
                      <a:pt x="2512" y="1487"/>
                      <a:pt x="2399" y="1420"/>
                      <a:pt x="2219" y="1318"/>
                    </a:cubicBezTo>
                    <a:lnTo>
                      <a:pt x="2050" y="1228"/>
                    </a:lnTo>
                    <a:lnTo>
                      <a:pt x="1408" y="1487"/>
                    </a:lnTo>
                    <a:lnTo>
                      <a:pt x="1543" y="1566"/>
                    </a:lnTo>
                    <a:cubicBezTo>
                      <a:pt x="1847" y="1735"/>
                      <a:pt x="2118" y="1825"/>
                      <a:pt x="2365" y="1836"/>
                    </a:cubicBezTo>
                    <a:cubicBezTo>
                      <a:pt x="2407" y="1838"/>
                      <a:pt x="2447" y="1839"/>
                      <a:pt x="2487" y="1839"/>
                    </a:cubicBezTo>
                    <a:cubicBezTo>
                      <a:pt x="2687" y="1839"/>
                      <a:pt x="2870" y="1816"/>
                      <a:pt x="3030" y="1769"/>
                    </a:cubicBezTo>
                    <a:lnTo>
                      <a:pt x="3289" y="1915"/>
                    </a:lnTo>
                    <a:lnTo>
                      <a:pt x="3582" y="1791"/>
                    </a:lnTo>
                    <a:lnTo>
                      <a:pt x="3334" y="1656"/>
                    </a:lnTo>
                    <a:cubicBezTo>
                      <a:pt x="3514" y="1543"/>
                      <a:pt x="3593" y="1431"/>
                      <a:pt x="3571" y="1307"/>
                    </a:cubicBezTo>
                    <a:cubicBezTo>
                      <a:pt x="3537" y="1183"/>
                      <a:pt x="3402" y="1059"/>
                      <a:pt x="3165" y="924"/>
                    </a:cubicBezTo>
                    <a:cubicBezTo>
                      <a:pt x="3007" y="834"/>
                      <a:pt x="2861" y="778"/>
                      <a:pt x="2726" y="732"/>
                    </a:cubicBezTo>
                    <a:cubicBezTo>
                      <a:pt x="2579" y="699"/>
                      <a:pt x="2444" y="676"/>
                      <a:pt x="2332" y="665"/>
                    </a:cubicBezTo>
                    <a:cubicBezTo>
                      <a:pt x="2219" y="665"/>
                      <a:pt x="2027" y="665"/>
                      <a:pt x="1757" y="676"/>
                    </a:cubicBezTo>
                    <a:cubicBezTo>
                      <a:pt x="1605" y="682"/>
                      <a:pt x="1478" y="685"/>
                      <a:pt x="1380" y="685"/>
                    </a:cubicBezTo>
                    <a:cubicBezTo>
                      <a:pt x="1281" y="685"/>
                      <a:pt x="1211" y="682"/>
                      <a:pt x="1171" y="676"/>
                    </a:cubicBezTo>
                    <a:cubicBezTo>
                      <a:pt x="1081" y="665"/>
                      <a:pt x="991" y="631"/>
                      <a:pt x="879" y="575"/>
                    </a:cubicBezTo>
                    <a:cubicBezTo>
                      <a:pt x="822" y="541"/>
                      <a:pt x="777" y="507"/>
                      <a:pt x="766" y="485"/>
                    </a:cubicBezTo>
                    <a:cubicBezTo>
                      <a:pt x="755" y="462"/>
                      <a:pt x="766" y="440"/>
                      <a:pt x="811" y="417"/>
                    </a:cubicBezTo>
                    <a:cubicBezTo>
                      <a:pt x="837" y="411"/>
                      <a:pt x="867" y="404"/>
                      <a:pt x="896" y="404"/>
                    </a:cubicBezTo>
                    <a:cubicBezTo>
                      <a:pt x="917" y="404"/>
                      <a:pt x="938" y="408"/>
                      <a:pt x="957" y="417"/>
                    </a:cubicBezTo>
                    <a:cubicBezTo>
                      <a:pt x="1014" y="428"/>
                      <a:pt x="1093" y="473"/>
                      <a:pt x="1216" y="530"/>
                    </a:cubicBezTo>
                    <a:lnTo>
                      <a:pt x="1329" y="597"/>
                    </a:lnTo>
                    <a:lnTo>
                      <a:pt x="1971" y="338"/>
                    </a:lnTo>
                    <a:cubicBezTo>
                      <a:pt x="1915" y="304"/>
                      <a:pt x="1881" y="282"/>
                      <a:pt x="1847" y="259"/>
                    </a:cubicBezTo>
                    <a:cubicBezTo>
                      <a:pt x="1644" y="147"/>
                      <a:pt x="1442" y="79"/>
                      <a:pt x="1228" y="57"/>
                    </a:cubicBezTo>
                    <a:cubicBezTo>
                      <a:pt x="1174" y="51"/>
                      <a:pt x="1121" y="48"/>
                      <a:pt x="1067" y="48"/>
                    </a:cubicBezTo>
                    <a:cubicBezTo>
                      <a:pt x="906" y="48"/>
                      <a:pt x="743" y="74"/>
                      <a:pt x="574" y="124"/>
                    </a:cubicBezTo>
                    <a:lnTo>
                      <a:pt x="3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4039568" y="1100880"/>
                <a:ext cx="125556" cy="66935"/>
              </a:xfrm>
              <a:custGeom>
                <a:rect b="b" l="l" r="r" t="t"/>
                <a:pathLst>
                  <a:path extrusionOk="0" fill="none" h="1916" w="3594">
                    <a:moveTo>
                      <a:pt x="1971" y="338"/>
                    </a:moveTo>
                    <a:lnTo>
                      <a:pt x="1329" y="597"/>
                    </a:lnTo>
                    <a:lnTo>
                      <a:pt x="1216" y="530"/>
                    </a:lnTo>
                    <a:cubicBezTo>
                      <a:pt x="1093" y="473"/>
                      <a:pt x="1014" y="428"/>
                      <a:pt x="957" y="417"/>
                    </a:cubicBezTo>
                    <a:cubicBezTo>
                      <a:pt x="912" y="395"/>
                      <a:pt x="856" y="406"/>
                      <a:pt x="811" y="417"/>
                    </a:cubicBezTo>
                    <a:cubicBezTo>
                      <a:pt x="766" y="440"/>
                      <a:pt x="755" y="462"/>
                      <a:pt x="766" y="485"/>
                    </a:cubicBezTo>
                    <a:cubicBezTo>
                      <a:pt x="777" y="507"/>
                      <a:pt x="822" y="541"/>
                      <a:pt x="879" y="575"/>
                    </a:cubicBezTo>
                    <a:cubicBezTo>
                      <a:pt x="991" y="631"/>
                      <a:pt x="1081" y="665"/>
                      <a:pt x="1171" y="676"/>
                    </a:cubicBezTo>
                    <a:cubicBezTo>
                      <a:pt x="1250" y="687"/>
                      <a:pt x="1453" y="687"/>
                      <a:pt x="1757" y="676"/>
                    </a:cubicBezTo>
                    <a:cubicBezTo>
                      <a:pt x="2027" y="665"/>
                      <a:pt x="2219" y="665"/>
                      <a:pt x="2332" y="665"/>
                    </a:cubicBezTo>
                    <a:cubicBezTo>
                      <a:pt x="2444" y="676"/>
                      <a:pt x="2579" y="699"/>
                      <a:pt x="2726" y="732"/>
                    </a:cubicBezTo>
                    <a:cubicBezTo>
                      <a:pt x="2861" y="778"/>
                      <a:pt x="3007" y="834"/>
                      <a:pt x="3165" y="924"/>
                    </a:cubicBezTo>
                    <a:cubicBezTo>
                      <a:pt x="3402" y="1059"/>
                      <a:pt x="3537" y="1183"/>
                      <a:pt x="3571" y="1307"/>
                    </a:cubicBezTo>
                    <a:cubicBezTo>
                      <a:pt x="3593" y="1431"/>
                      <a:pt x="3514" y="1543"/>
                      <a:pt x="3334" y="1656"/>
                    </a:cubicBezTo>
                    <a:lnTo>
                      <a:pt x="3582" y="1791"/>
                    </a:lnTo>
                    <a:lnTo>
                      <a:pt x="3289" y="1915"/>
                    </a:lnTo>
                    <a:lnTo>
                      <a:pt x="3030" y="1769"/>
                    </a:lnTo>
                    <a:cubicBezTo>
                      <a:pt x="2838" y="1825"/>
                      <a:pt x="2613" y="1848"/>
                      <a:pt x="2365" y="1836"/>
                    </a:cubicBezTo>
                    <a:cubicBezTo>
                      <a:pt x="2118" y="1825"/>
                      <a:pt x="1847" y="1735"/>
                      <a:pt x="1543" y="1566"/>
                    </a:cubicBezTo>
                    <a:lnTo>
                      <a:pt x="1408" y="1487"/>
                    </a:lnTo>
                    <a:lnTo>
                      <a:pt x="2050" y="1228"/>
                    </a:lnTo>
                    <a:lnTo>
                      <a:pt x="2219" y="1318"/>
                    </a:lnTo>
                    <a:cubicBezTo>
                      <a:pt x="2399" y="1420"/>
                      <a:pt x="2512" y="1487"/>
                      <a:pt x="2579" y="1498"/>
                    </a:cubicBezTo>
                    <a:cubicBezTo>
                      <a:pt x="2636" y="1521"/>
                      <a:pt x="2681" y="1521"/>
                      <a:pt x="2737" y="1498"/>
                    </a:cubicBezTo>
                    <a:cubicBezTo>
                      <a:pt x="2782" y="1476"/>
                      <a:pt x="2793" y="1453"/>
                      <a:pt x="2782" y="1431"/>
                    </a:cubicBezTo>
                    <a:cubicBezTo>
                      <a:pt x="2782" y="1408"/>
                      <a:pt x="2737" y="1374"/>
                      <a:pt x="2681" y="1341"/>
                    </a:cubicBezTo>
                    <a:cubicBezTo>
                      <a:pt x="2534" y="1262"/>
                      <a:pt x="2410" y="1206"/>
                      <a:pt x="2320" y="1172"/>
                    </a:cubicBezTo>
                    <a:cubicBezTo>
                      <a:pt x="2241" y="1149"/>
                      <a:pt x="2095" y="1138"/>
                      <a:pt x="1904" y="1138"/>
                    </a:cubicBezTo>
                    <a:cubicBezTo>
                      <a:pt x="1577" y="1149"/>
                      <a:pt x="1352" y="1149"/>
                      <a:pt x="1216" y="1149"/>
                    </a:cubicBezTo>
                    <a:cubicBezTo>
                      <a:pt x="1081" y="1138"/>
                      <a:pt x="935" y="1115"/>
                      <a:pt x="777" y="1082"/>
                    </a:cubicBezTo>
                    <a:cubicBezTo>
                      <a:pt x="620" y="1037"/>
                      <a:pt x="462" y="980"/>
                      <a:pt x="327" y="901"/>
                    </a:cubicBezTo>
                    <a:cubicBezTo>
                      <a:pt x="124" y="789"/>
                      <a:pt x="11" y="676"/>
                      <a:pt x="11" y="564"/>
                    </a:cubicBezTo>
                    <a:cubicBezTo>
                      <a:pt x="0" y="462"/>
                      <a:pt x="90" y="350"/>
                      <a:pt x="282" y="248"/>
                    </a:cubicBezTo>
                    <a:lnTo>
                      <a:pt x="68" y="124"/>
                    </a:lnTo>
                    <a:lnTo>
                      <a:pt x="360" y="0"/>
                    </a:lnTo>
                    <a:lnTo>
                      <a:pt x="574" y="124"/>
                    </a:lnTo>
                    <a:cubicBezTo>
                      <a:pt x="800" y="57"/>
                      <a:pt x="1014" y="34"/>
                      <a:pt x="1228" y="57"/>
                    </a:cubicBezTo>
                    <a:cubicBezTo>
                      <a:pt x="1442" y="79"/>
                      <a:pt x="1644" y="147"/>
                      <a:pt x="1847" y="259"/>
                    </a:cubicBezTo>
                    <a:cubicBezTo>
                      <a:pt x="1881"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3991149" y="1030034"/>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3991149" y="1030034"/>
                <a:ext cx="222361" cy="153889"/>
              </a:xfrm>
              <a:custGeom>
                <a:rect b="b" l="l" r="r" t="t"/>
                <a:pathLst>
                  <a:path extrusionOk="0" h="4405" w="6365">
                    <a:moveTo>
                      <a:pt x="3177" y="1"/>
                    </a:moveTo>
                    <a:cubicBezTo>
                      <a:pt x="1420" y="1"/>
                      <a:pt x="1" y="992"/>
                      <a:pt x="1" y="2209"/>
                    </a:cubicBezTo>
                    <a:cubicBezTo>
                      <a:pt x="1" y="3425"/>
                      <a:pt x="1420" y="4405"/>
                      <a:pt x="3177" y="4405"/>
                    </a:cubicBezTo>
                    <a:cubicBezTo>
                      <a:pt x="4934" y="4405"/>
                      <a:pt x="6364" y="3425"/>
                      <a:pt x="6364" y="2209"/>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3991149" y="1030034"/>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3991149" y="1030034"/>
                <a:ext cx="222361" cy="153889"/>
              </a:xfrm>
              <a:custGeom>
                <a:rect b="b" l="l" r="r" t="t"/>
                <a:pathLst>
                  <a:path extrusionOk="0" fill="none" h="4405" w="6365">
                    <a:moveTo>
                      <a:pt x="6364" y="2209"/>
                    </a:moveTo>
                    <a:cubicBezTo>
                      <a:pt x="6364" y="3425"/>
                      <a:pt x="4934" y="4405"/>
                      <a:pt x="3177" y="4405"/>
                    </a:cubicBezTo>
                    <a:cubicBezTo>
                      <a:pt x="1420" y="4405"/>
                      <a:pt x="1" y="3425"/>
                      <a:pt x="1" y="2209"/>
                    </a:cubicBezTo>
                    <a:cubicBezTo>
                      <a:pt x="1" y="992"/>
                      <a:pt x="1420" y="1"/>
                      <a:pt x="3177" y="1"/>
                    </a:cubicBezTo>
                    <a:cubicBezTo>
                      <a:pt x="4934" y="1"/>
                      <a:pt x="6364" y="992"/>
                      <a:pt x="6364"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3991149" y="993843"/>
                <a:ext cx="222361" cy="153504"/>
              </a:xfrm>
              <a:custGeom>
                <a:rect b="b" l="l" r="r" t="t"/>
                <a:pathLst>
                  <a:path extrusionOk="0" h="4394" w="6365">
                    <a:moveTo>
                      <a:pt x="3177" y="1"/>
                    </a:moveTo>
                    <a:cubicBezTo>
                      <a:pt x="1420" y="1"/>
                      <a:pt x="1" y="981"/>
                      <a:pt x="1" y="2197"/>
                    </a:cubicBezTo>
                    <a:cubicBezTo>
                      <a:pt x="1" y="3414"/>
                      <a:pt x="1420" y="4393"/>
                      <a:pt x="3177" y="4393"/>
                    </a:cubicBezTo>
                    <a:cubicBezTo>
                      <a:pt x="4934" y="4393"/>
                      <a:pt x="6364" y="3414"/>
                      <a:pt x="6364" y="2197"/>
                    </a:cubicBezTo>
                    <a:cubicBezTo>
                      <a:pt x="6364" y="981"/>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3991149" y="993843"/>
                <a:ext cx="222361" cy="153504"/>
              </a:xfrm>
              <a:custGeom>
                <a:rect b="b" l="l" r="r" t="t"/>
                <a:pathLst>
                  <a:path extrusionOk="0" fill="none" h="4394" w="6365">
                    <a:moveTo>
                      <a:pt x="6364" y="2197"/>
                    </a:moveTo>
                    <a:cubicBezTo>
                      <a:pt x="6364" y="3414"/>
                      <a:pt x="4934" y="4393"/>
                      <a:pt x="3177" y="4393"/>
                    </a:cubicBezTo>
                    <a:cubicBezTo>
                      <a:pt x="1420" y="4393"/>
                      <a:pt x="1" y="3414"/>
                      <a:pt x="1" y="2197"/>
                    </a:cubicBezTo>
                    <a:cubicBezTo>
                      <a:pt x="1" y="981"/>
                      <a:pt x="1420" y="1"/>
                      <a:pt x="3177" y="1"/>
                    </a:cubicBezTo>
                    <a:cubicBezTo>
                      <a:pt x="4934"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4102903" y="1147692"/>
                <a:ext cx="35" cy="36228"/>
              </a:xfrm>
              <a:custGeom>
                <a:rect b="b" l="l" r="r" t="t"/>
                <a:pathLst>
                  <a:path extrusionOk="0" fill="none" h="1037" w="1">
                    <a:moveTo>
                      <a:pt x="0" y="1037"/>
                    </a:moveTo>
                    <a:cubicBezTo>
                      <a:pt x="0" y="1003"/>
                      <a:pt x="0" y="981"/>
                      <a:pt x="0" y="958"/>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4078100" y="114573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4055288" y="114060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4034048" y="1131971"/>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4016337" y="111974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3999813" y="109969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4016337" y="1011170"/>
                <a:ext cx="171985" cy="118849"/>
              </a:xfrm>
              <a:custGeom>
                <a:rect b="b" l="l" r="r" t="t"/>
                <a:pathLst>
                  <a:path extrusionOk="0" h="3402" w="4923">
                    <a:moveTo>
                      <a:pt x="2456" y="0"/>
                    </a:moveTo>
                    <a:cubicBezTo>
                      <a:pt x="1104" y="0"/>
                      <a:pt x="1" y="766"/>
                      <a:pt x="1" y="1701"/>
                    </a:cubicBezTo>
                    <a:cubicBezTo>
                      <a:pt x="1" y="2636"/>
                      <a:pt x="1104" y="3402"/>
                      <a:pt x="2456" y="3402"/>
                    </a:cubicBezTo>
                    <a:cubicBezTo>
                      <a:pt x="3819" y="3402"/>
                      <a:pt x="4923" y="2636"/>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4016337" y="1011170"/>
                <a:ext cx="171985" cy="118849"/>
              </a:xfrm>
              <a:custGeom>
                <a:rect b="b" l="l" r="r" t="t"/>
                <a:pathLst>
                  <a:path extrusionOk="0" fill="none" h="3402" w="4923">
                    <a:moveTo>
                      <a:pt x="4923" y="1701"/>
                    </a:moveTo>
                    <a:cubicBezTo>
                      <a:pt x="4923" y="2636"/>
                      <a:pt x="3819" y="3402"/>
                      <a:pt x="2456" y="3402"/>
                    </a:cubicBezTo>
                    <a:cubicBezTo>
                      <a:pt x="1104" y="3402"/>
                      <a:pt x="1" y="2636"/>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4039568" y="1037126"/>
                <a:ext cx="125556" cy="66935"/>
              </a:xfrm>
              <a:custGeom>
                <a:rect b="b" l="l" r="r" t="t"/>
                <a:pathLst>
                  <a:path extrusionOk="0" h="1916" w="3594">
                    <a:moveTo>
                      <a:pt x="360" y="1"/>
                    </a:moveTo>
                    <a:lnTo>
                      <a:pt x="68" y="125"/>
                    </a:lnTo>
                    <a:lnTo>
                      <a:pt x="282" y="249"/>
                    </a:lnTo>
                    <a:cubicBezTo>
                      <a:pt x="90" y="350"/>
                      <a:pt x="0" y="463"/>
                      <a:pt x="11" y="564"/>
                    </a:cubicBezTo>
                    <a:cubicBezTo>
                      <a:pt x="11" y="677"/>
                      <a:pt x="124" y="789"/>
                      <a:pt x="327" y="902"/>
                    </a:cubicBezTo>
                    <a:cubicBezTo>
                      <a:pt x="462" y="981"/>
                      <a:pt x="620" y="1037"/>
                      <a:pt x="777" y="1082"/>
                    </a:cubicBezTo>
                    <a:cubicBezTo>
                      <a:pt x="935" y="1116"/>
                      <a:pt x="1081" y="1138"/>
                      <a:pt x="1216" y="1150"/>
                    </a:cubicBezTo>
                    <a:cubicBezTo>
                      <a:pt x="1352" y="1150"/>
                      <a:pt x="1577" y="1150"/>
                      <a:pt x="1904" y="1138"/>
                    </a:cubicBezTo>
                    <a:cubicBezTo>
                      <a:pt x="2095" y="1138"/>
                      <a:pt x="2241" y="1150"/>
                      <a:pt x="2320" y="1172"/>
                    </a:cubicBezTo>
                    <a:cubicBezTo>
                      <a:pt x="2410" y="1206"/>
                      <a:pt x="2534" y="1262"/>
                      <a:pt x="2681" y="1341"/>
                    </a:cubicBezTo>
                    <a:cubicBezTo>
                      <a:pt x="2737" y="1375"/>
                      <a:pt x="2782" y="1409"/>
                      <a:pt x="2782" y="1431"/>
                    </a:cubicBezTo>
                    <a:cubicBezTo>
                      <a:pt x="2793" y="1454"/>
                      <a:pt x="2782" y="1476"/>
                      <a:pt x="2737" y="1499"/>
                    </a:cubicBezTo>
                    <a:cubicBezTo>
                      <a:pt x="2709" y="1510"/>
                      <a:pt x="2684" y="1516"/>
                      <a:pt x="2658" y="1516"/>
                    </a:cubicBezTo>
                    <a:cubicBezTo>
                      <a:pt x="2633" y="1516"/>
                      <a:pt x="2608" y="1510"/>
                      <a:pt x="2579" y="1499"/>
                    </a:cubicBezTo>
                    <a:cubicBezTo>
                      <a:pt x="2512" y="1487"/>
                      <a:pt x="2399" y="1420"/>
                      <a:pt x="2219" y="1319"/>
                    </a:cubicBezTo>
                    <a:lnTo>
                      <a:pt x="2050" y="1228"/>
                    </a:lnTo>
                    <a:lnTo>
                      <a:pt x="1408" y="1487"/>
                    </a:lnTo>
                    <a:lnTo>
                      <a:pt x="1543" y="1566"/>
                    </a:lnTo>
                    <a:cubicBezTo>
                      <a:pt x="1847" y="1735"/>
                      <a:pt x="2118" y="1825"/>
                      <a:pt x="2365" y="1837"/>
                    </a:cubicBezTo>
                    <a:cubicBezTo>
                      <a:pt x="2407" y="1839"/>
                      <a:pt x="2447" y="1839"/>
                      <a:pt x="2487" y="1839"/>
                    </a:cubicBezTo>
                    <a:cubicBezTo>
                      <a:pt x="2687" y="1839"/>
                      <a:pt x="2870" y="1816"/>
                      <a:pt x="3030" y="1769"/>
                    </a:cubicBezTo>
                    <a:lnTo>
                      <a:pt x="3289" y="1915"/>
                    </a:lnTo>
                    <a:lnTo>
                      <a:pt x="3582" y="1792"/>
                    </a:lnTo>
                    <a:lnTo>
                      <a:pt x="3334" y="1656"/>
                    </a:lnTo>
                    <a:cubicBezTo>
                      <a:pt x="3514" y="1544"/>
                      <a:pt x="3593" y="1431"/>
                      <a:pt x="3571" y="1307"/>
                    </a:cubicBezTo>
                    <a:cubicBezTo>
                      <a:pt x="3537" y="1183"/>
                      <a:pt x="3402" y="1059"/>
                      <a:pt x="3165" y="924"/>
                    </a:cubicBezTo>
                    <a:cubicBezTo>
                      <a:pt x="3007" y="834"/>
                      <a:pt x="2861" y="778"/>
                      <a:pt x="2726" y="733"/>
                    </a:cubicBezTo>
                    <a:cubicBezTo>
                      <a:pt x="2579" y="699"/>
                      <a:pt x="2444" y="677"/>
                      <a:pt x="2332" y="665"/>
                    </a:cubicBezTo>
                    <a:cubicBezTo>
                      <a:pt x="2219" y="665"/>
                      <a:pt x="2027" y="665"/>
                      <a:pt x="1757" y="677"/>
                    </a:cubicBezTo>
                    <a:cubicBezTo>
                      <a:pt x="1605" y="682"/>
                      <a:pt x="1478" y="685"/>
                      <a:pt x="1380" y="685"/>
                    </a:cubicBezTo>
                    <a:cubicBezTo>
                      <a:pt x="1281" y="685"/>
                      <a:pt x="1211" y="682"/>
                      <a:pt x="1171" y="677"/>
                    </a:cubicBezTo>
                    <a:cubicBezTo>
                      <a:pt x="1081" y="665"/>
                      <a:pt x="991" y="631"/>
                      <a:pt x="879" y="575"/>
                    </a:cubicBezTo>
                    <a:cubicBezTo>
                      <a:pt x="822" y="541"/>
                      <a:pt x="777" y="508"/>
                      <a:pt x="766" y="485"/>
                    </a:cubicBezTo>
                    <a:cubicBezTo>
                      <a:pt x="755" y="463"/>
                      <a:pt x="766" y="440"/>
                      <a:pt x="811" y="417"/>
                    </a:cubicBezTo>
                    <a:cubicBezTo>
                      <a:pt x="837" y="411"/>
                      <a:pt x="867" y="404"/>
                      <a:pt x="896" y="404"/>
                    </a:cubicBezTo>
                    <a:cubicBezTo>
                      <a:pt x="917" y="404"/>
                      <a:pt x="938" y="408"/>
                      <a:pt x="957" y="417"/>
                    </a:cubicBezTo>
                    <a:cubicBezTo>
                      <a:pt x="1014" y="429"/>
                      <a:pt x="1093" y="474"/>
                      <a:pt x="1216" y="530"/>
                    </a:cubicBezTo>
                    <a:lnTo>
                      <a:pt x="1329" y="598"/>
                    </a:lnTo>
                    <a:lnTo>
                      <a:pt x="1971" y="339"/>
                    </a:lnTo>
                    <a:cubicBezTo>
                      <a:pt x="1915" y="305"/>
                      <a:pt x="1881" y="282"/>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4039568" y="1037126"/>
                <a:ext cx="125556" cy="66935"/>
              </a:xfrm>
              <a:custGeom>
                <a:rect b="b" l="l" r="r" t="t"/>
                <a:pathLst>
                  <a:path extrusionOk="0" fill="none" h="1916" w="3594">
                    <a:moveTo>
                      <a:pt x="1971" y="339"/>
                    </a:moveTo>
                    <a:lnTo>
                      <a:pt x="1329" y="598"/>
                    </a:lnTo>
                    <a:lnTo>
                      <a:pt x="1216" y="530"/>
                    </a:lnTo>
                    <a:cubicBezTo>
                      <a:pt x="1093" y="474"/>
                      <a:pt x="1014" y="429"/>
                      <a:pt x="957" y="417"/>
                    </a:cubicBezTo>
                    <a:cubicBezTo>
                      <a:pt x="912" y="395"/>
                      <a:pt x="856" y="406"/>
                      <a:pt x="811" y="417"/>
                    </a:cubicBezTo>
                    <a:cubicBezTo>
                      <a:pt x="766" y="440"/>
                      <a:pt x="755" y="463"/>
                      <a:pt x="766" y="485"/>
                    </a:cubicBezTo>
                    <a:cubicBezTo>
                      <a:pt x="777" y="508"/>
                      <a:pt x="822" y="541"/>
                      <a:pt x="879" y="575"/>
                    </a:cubicBezTo>
                    <a:cubicBezTo>
                      <a:pt x="991" y="631"/>
                      <a:pt x="1081" y="665"/>
                      <a:pt x="1171" y="677"/>
                    </a:cubicBezTo>
                    <a:cubicBezTo>
                      <a:pt x="1250" y="688"/>
                      <a:pt x="1453" y="688"/>
                      <a:pt x="1757" y="677"/>
                    </a:cubicBezTo>
                    <a:cubicBezTo>
                      <a:pt x="2027" y="665"/>
                      <a:pt x="2219" y="665"/>
                      <a:pt x="2332" y="665"/>
                    </a:cubicBezTo>
                    <a:cubicBezTo>
                      <a:pt x="2444" y="677"/>
                      <a:pt x="2579" y="699"/>
                      <a:pt x="2726" y="733"/>
                    </a:cubicBezTo>
                    <a:cubicBezTo>
                      <a:pt x="2861" y="778"/>
                      <a:pt x="3007" y="834"/>
                      <a:pt x="3165" y="924"/>
                    </a:cubicBezTo>
                    <a:cubicBezTo>
                      <a:pt x="3402" y="1059"/>
                      <a:pt x="3537" y="1183"/>
                      <a:pt x="3571" y="1307"/>
                    </a:cubicBezTo>
                    <a:cubicBezTo>
                      <a:pt x="3593" y="1431"/>
                      <a:pt x="3514" y="1544"/>
                      <a:pt x="3334" y="1656"/>
                    </a:cubicBezTo>
                    <a:lnTo>
                      <a:pt x="3582" y="1792"/>
                    </a:lnTo>
                    <a:lnTo>
                      <a:pt x="3289" y="1915"/>
                    </a:lnTo>
                    <a:lnTo>
                      <a:pt x="3030" y="1769"/>
                    </a:lnTo>
                    <a:cubicBezTo>
                      <a:pt x="2838" y="1825"/>
                      <a:pt x="2613" y="1848"/>
                      <a:pt x="2365" y="1837"/>
                    </a:cubicBezTo>
                    <a:cubicBezTo>
                      <a:pt x="2118" y="1825"/>
                      <a:pt x="1847" y="1735"/>
                      <a:pt x="1543" y="1566"/>
                    </a:cubicBezTo>
                    <a:lnTo>
                      <a:pt x="1408" y="1487"/>
                    </a:lnTo>
                    <a:lnTo>
                      <a:pt x="2050" y="1228"/>
                    </a:lnTo>
                    <a:lnTo>
                      <a:pt x="2219" y="1319"/>
                    </a:lnTo>
                    <a:cubicBezTo>
                      <a:pt x="2399" y="1420"/>
                      <a:pt x="2512" y="1487"/>
                      <a:pt x="2579" y="1499"/>
                    </a:cubicBezTo>
                    <a:cubicBezTo>
                      <a:pt x="2636" y="1521"/>
                      <a:pt x="2681" y="1521"/>
                      <a:pt x="2737" y="1499"/>
                    </a:cubicBezTo>
                    <a:cubicBezTo>
                      <a:pt x="2782" y="1476"/>
                      <a:pt x="2793" y="1454"/>
                      <a:pt x="2782" y="1431"/>
                    </a:cubicBezTo>
                    <a:cubicBezTo>
                      <a:pt x="2782" y="1409"/>
                      <a:pt x="2737" y="1375"/>
                      <a:pt x="2681" y="1341"/>
                    </a:cubicBezTo>
                    <a:cubicBezTo>
                      <a:pt x="2534" y="1262"/>
                      <a:pt x="2410" y="1206"/>
                      <a:pt x="2320" y="1172"/>
                    </a:cubicBezTo>
                    <a:cubicBezTo>
                      <a:pt x="2241" y="1150"/>
                      <a:pt x="2095" y="1138"/>
                      <a:pt x="1904" y="1138"/>
                    </a:cubicBezTo>
                    <a:cubicBezTo>
                      <a:pt x="1577" y="1150"/>
                      <a:pt x="1352" y="1150"/>
                      <a:pt x="1216" y="1150"/>
                    </a:cubicBezTo>
                    <a:cubicBezTo>
                      <a:pt x="1081" y="1138"/>
                      <a:pt x="935" y="1116"/>
                      <a:pt x="777" y="1082"/>
                    </a:cubicBezTo>
                    <a:cubicBezTo>
                      <a:pt x="620" y="1037"/>
                      <a:pt x="462" y="981"/>
                      <a:pt x="327" y="902"/>
                    </a:cubicBezTo>
                    <a:cubicBezTo>
                      <a:pt x="124" y="789"/>
                      <a:pt x="11" y="677"/>
                      <a:pt x="11" y="564"/>
                    </a:cubicBezTo>
                    <a:cubicBezTo>
                      <a:pt x="0" y="463"/>
                      <a:pt x="90" y="350"/>
                      <a:pt x="282" y="249"/>
                    </a:cubicBezTo>
                    <a:lnTo>
                      <a:pt x="68" y="125"/>
                    </a:lnTo>
                    <a:lnTo>
                      <a:pt x="360" y="1"/>
                    </a:lnTo>
                    <a:lnTo>
                      <a:pt x="574" y="125"/>
                    </a:lnTo>
                    <a:cubicBezTo>
                      <a:pt x="800" y="57"/>
                      <a:pt x="1014" y="35"/>
                      <a:pt x="1228" y="57"/>
                    </a:cubicBezTo>
                    <a:cubicBezTo>
                      <a:pt x="1442" y="80"/>
                      <a:pt x="1644" y="147"/>
                      <a:pt x="1847" y="260"/>
                    </a:cubicBezTo>
                    <a:cubicBezTo>
                      <a:pt x="1881" y="282"/>
                      <a:pt x="1915" y="305"/>
                      <a:pt x="1971" y="3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3670072" y="1135884"/>
                <a:ext cx="221977" cy="153504"/>
              </a:xfrm>
              <a:custGeom>
                <a:rect b="b" l="l" r="r" t="t"/>
                <a:pathLst>
                  <a:path extrusionOk="0" h="4394" w="6354">
                    <a:moveTo>
                      <a:pt x="3177" y="1"/>
                    </a:move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lnTo>
                      <a:pt x="5982" y="1150"/>
                    </a:lnTo>
                    <a:cubicBezTo>
                      <a:pt x="5441" y="463"/>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3670072" y="1135500"/>
                <a:ext cx="221977" cy="153889"/>
              </a:xfrm>
              <a:custGeom>
                <a:rect b="b" l="l" r="r" t="t"/>
                <a:pathLst>
                  <a:path extrusionOk="0" h="4405" w="6354">
                    <a:moveTo>
                      <a:pt x="3177" y="1"/>
                    </a:moveTo>
                    <a:cubicBezTo>
                      <a:pt x="1420" y="1"/>
                      <a:pt x="1" y="992"/>
                      <a:pt x="1" y="2208"/>
                    </a:cubicBezTo>
                    <a:cubicBezTo>
                      <a:pt x="1" y="3425"/>
                      <a:pt x="1420" y="4404"/>
                      <a:pt x="3177" y="4404"/>
                    </a:cubicBezTo>
                    <a:cubicBezTo>
                      <a:pt x="4934" y="4404"/>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3670072" y="1135884"/>
                <a:ext cx="221977" cy="153504"/>
              </a:xfrm>
              <a:custGeom>
                <a:rect b="b" l="l" r="r" t="t"/>
                <a:pathLst>
                  <a:path extrusionOk="0" fill="none" h="4394" w="6354">
                    <a:moveTo>
                      <a:pt x="5982" y="1150"/>
                    </a:moveTo>
                    <a:cubicBezTo>
                      <a:pt x="5441" y="463"/>
                      <a:pt x="4393" y="1"/>
                      <a:pt x="3177" y="1"/>
                    </a:cubicBez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3670072" y="1135500"/>
                <a:ext cx="221977" cy="153889"/>
              </a:xfrm>
              <a:custGeom>
                <a:rect b="b" l="l" r="r" t="t"/>
                <a:pathLst>
                  <a:path extrusionOk="0" fill="none" h="4405" w="6354">
                    <a:moveTo>
                      <a:pt x="6353" y="2208"/>
                    </a:moveTo>
                    <a:cubicBezTo>
                      <a:pt x="6353" y="3425"/>
                      <a:pt x="4934" y="4404"/>
                      <a:pt x="3177" y="4404"/>
                    </a:cubicBezTo>
                    <a:cubicBezTo>
                      <a:pt x="1420" y="4404"/>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3670072" y="1099308"/>
                <a:ext cx="221977" cy="153889"/>
              </a:xfrm>
              <a:custGeom>
                <a:rect b="b" l="l" r="r" t="t"/>
                <a:pathLst>
                  <a:path extrusionOk="0" h="4405" w="6354">
                    <a:moveTo>
                      <a:pt x="3177" y="0"/>
                    </a:moveTo>
                    <a:cubicBezTo>
                      <a:pt x="1420" y="0"/>
                      <a:pt x="1" y="980"/>
                      <a:pt x="1" y="2197"/>
                    </a:cubicBezTo>
                    <a:cubicBezTo>
                      <a:pt x="1" y="3413"/>
                      <a:pt x="1420" y="4404"/>
                      <a:pt x="3177" y="4404"/>
                    </a:cubicBezTo>
                    <a:cubicBezTo>
                      <a:pt x="4934" y="4404"/>
                      <a:pt x="6353" y="3413"/>
                      <a:pt x="6353" y="2197"/>
                    </a:cubicBezTo>
                    <a:cubicBezTo>
                      <a:pt x="6353"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3670072" y="1099308"/>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0"/>
                      <a:pt x="3177" y="0"/>
                    </a:cubicBezTo>
                    <a:cubicBezTo>
                      <a:pt x="4934" y="0"/>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3781826" y="1253157"/>
                <a:ext cx="35" cy="36228"/>
              </a:xfrm>
              <a:custGeom>
                <a:rect b="b" l="l" r="r" t="t"/>
                <a:pathLst>
                  <a:path extrusionOk="0" fill="none" h="1037" w="1">
                    <a:moveTo>
                      <a:pt x="1" y="1036"/>
                    </a:moveTo>
                    <a:cubicBezTo>
                      <a:pt x="1" y="1014"/>
                      <a:pt x="1" y="980"/>
                      <a:pt x="1" y="958"/>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3805825"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3828637"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3849912" y="123740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3868008"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3884147" y="120515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3757023"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3734211"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3712971" y="123740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3694876"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3678736" y="1205158"/>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3695260" y="1116601"/>
                <a:ext cx="171601" cy="118884"/>
              </a:xfrm>
              <a:custGeom>
                <a:rect b="b" l="l" r="r" t="t"/>
                <a:pathLst>
                  <a:path extrusionOk="0" h="3403" w="4912">
                    <a:moveTo>
                      <a:pt x="2456" y="1"/>
                    </a:moveTo>
                    <a:cubicBezTo>
                      <a:pt x="1104" y="1"/>
                      <a:pt x="1" y="767"/>
                      <a:pt x="1" y="1702"/>
                    </a:cubicBezTo>
                    <a:cubicBezTo>
                      <a:pt x="1" y="2648"/>
                      <a:pt x="1104" y="3402"/>
                      <a:pt x="2456" y="3402"/>
                    </a:cubicBezTo>
                    <a:cubicBezTo>
                      <a:pt x="3819" y="3402"/>
                      <a:pt x="4911" y="2648"/>
                      <a:pt x="4911" y="1702"/>
                    </a:cubicBezTo>
                    <a:cubicBezTo>
                      <a:pt x="4911"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3695260" y="1116601"/>
                <a:ext cx="171601" cy="118884"/>
              </a:xfrm>
              <a:custGeom>
                <a:rect b="b" l="l" r="r" t="t"/>
                <a:pathLst>
                  <a:path extrusionOk="0" fill="none" h="3403" w="4912">
                    <a:moveTo>
                      <a:pt x="4911" y="1702"/>
                    </a:moveTo>
                    <a:cubicBezTo>
                      <a:pt x="4911" y="2648"/>
                      <a:pt x="3819" y="3402"/>
                      <a:pt x="2456" y="3402"/>
                    </a:cubicBezTo>
                    <a:cubicBezTo>
                      <a:pt x="1104" y="3402"/>
                      <a:pt x="1" y="2648"/>
                      <a:pt x="1" y="1702"/>
                    </a:cubicBezTo>
                    <a:cubicBezTo>
                      <a:pt x="1" y="767"/>
                      <a:pt x="1104" y="1"/>
                      <a:pt x="2456" y="1"/>
                    </a:cubicBezTo>
                    <a:cubicBezTo>
                      <a:pt x="3819" y="1"/>
                      <a:pt x="4911" y="767"/>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3718491" y="1142976"/>
                <a:ext cx="125556" cy="66551"/>
              </a:xfrm>
              <a:custGeom>
                <a:rect b="b" l="l" r="r" t="t"/>
                <a:pathLst>
                  <a:path extrusionOk="0" h="1905" w="3594">
                    <a:moveTo>
                      <a:pt x="361" y="1"/>
                    </a:moveTo>
                    <a:lnTo>
                      <a:pt x="57" y="113"/>
                    </a:lnTo>
                    <a:lnTo>
                      <a:pt x="282" y="237"/>
                    </a:lnTo>
                    <a:cubicBezTo>
                      <a:pt x="90" y="338"/>
                      <a:pt x="0" y="451"/>
                      <a:pt x="0" y="564"/>
                    </a:cubicBezTo>
                    <a:cubicBezTo>
                      <a:pt x="11" y="665"/>
                      <a:pt x="113" y="778"/>
                      <a:pt x="316" y="890"/>
                    </a:cubicBezTo>
                    <a:cubicBezTo>
                      <a:pt x="462" y="969"/>
                      <a:pt x="608" y="1025"/>
                      <a:pt x="777" y="1071"/>
                    </a:cubicBezTo>
                    <a:cubicBezTo>
                      <a:pt x="935" y="1104"/>
                      <a:pt x="1081" y="1127"/>
                      <a:pt x="1217" y="1138"/>
                    </a:cubicBezTo>
                    <a:cubicBezTo>
                      <a:pt x="1341" y="1138"/>
                      <a:pt x="1577" y="1138"/>
                      <a:pt x="1904" y="1127"/>
                    </a:cubicBezTo>
                    <a:cubicBezTo>
                      <a:pt x="2095" y="1127"/>
                      <a:pt x="2230" y="1138"/>
                      <a:pt x="2320" y="1161"/>
                    </a:cubicBezTo>
                    <a:cubicBezTo>
                      <a:pt x="2411" y="1194"/>
                      <a:pt x="2523" y="1251"/>
                      <a:pt x="2681" y="1330"/>
                    </a:cubicBezTo>
                    <a:cubicBezTo>
                      <a:pt x="2737" y="1363"/>
                      <a:pt x="2771" y="1397"/>
                      <a:pt x="2782" y="1420"/>
                    </a:cubicBezTo>
                    <a:cubicBezTo>
                      <a:pt x="2793" y="1453"/>
                      <a:pt x="2782" y="1465"/>
                      <a:pt x="2737" y="1487"/>
                    </a:cubicBezTo>
                    <a:cubicBezTo>
                      <a:pt x="2709" y="1499"/>
                      <a:pt x="2681" y="1504"/>
                      <a:pt x="2653" y="1504"/>
                    </a:cubicBezTo>
                    <a:cubicBezTo>
                      <a:pt x="2625" y="1504"/>
                      <a:pt x="2596" y="1499"/>
                      <a:pt x="2568" y="1487"/>
                    </a:cubicBezTo>
                    <a:cubicBezTo>
                      <a:pt x="2512" y="1476"/>
                      <a:pt x="2399" y="1408"/>
                      <a:pt x="2208" y="1307"/>
                    </a:cubicBezTo>
                    <a:lnTo>
                      <a:pt x="2050" y="1217"/>
                    </a:lnTo>
                    <a:lnTo>
                      <a:pt x="1408" y="1476"/>
                    </a:lnTo>
                    <a:lnTo>
                      <a:pt x="1532" y="1555"/>
                    </a:lnTo>
                    <a:cubicBezTo>
                      <a:pt x="1836" y="1724"/>
                      <a:pt x="2118" y="1814"/>
                      <a:pt x="2365" y="1825"/>
                    </a:cubicBezTo>
                    <a:cubicBezTo>
                      <a:pt x="2419" y="1828"/>
                      <a:pt x="2471" y="1829"/>
                      <a:pt x="2522" y="1829"/>
                    </a:cubicBezTo>
                    <a:cubicBezTo>
                      <a:pt x="2708" y="1829"/>
                      <a:pt x="2877" y="1811"/>
                      <a:pt x="3019" y="1758"/>
                    </a:cubicBezTo>
                    <a:lnTo>
                      <a:pt x="3289" y="1904"/>
                    </a:lnTo>
                    <a:lnTo>
                      <a:pt x="3582" y="1780"/>
                    </a:lnTo>
                    <a:lnTo>
                      <a:pt x="3323" y="1645"/>
                    </a:lnTo>
                    <a:cubicBezTo>
                      <a:pt x="3514" y="1532"/>
                      <a:pt x="3593" y="1420"/>
                      <a:pt x="3559" y="1296"/>
                    </a:cubicBezTo>
                    <a:cubicBezTo>
                      <a:pt x="3537" y="1172"/>
                      <a:pt x="3402" y="1048"/>
                      <a:pt x="3154" y="913"/>
                    </a:cubicBezTo>
                    <a:cubicBezTo>
                      <a:pt x="3007" y="834"/>
                      <a:pt x="2861" y="766"/>
                      <a:pt x="2715" y="733"/>
                    </a:cubicBezTo>
                    <a:cubicBezTo>
                      <a:pt x="2579" y="688"/>
                      <a:pt x="2444" y="665"/>
                      <a:pt x="2332" y="654"/>
                    </a:cubicBezTo>
                    <a:cubicBezTo>
                      <a:pt x="2219" y="654"/>
                      <a:pt x="2028" y="654"/>
                      <a:pt x="1757" y="665"/>
                    </a:cubicBezTo>
                    <a:cubicBezTo>
                      <a:pt x="1600" y="671"/>
                      <a:pt x="1473" y="674"/>
                      <a:pt x="1374" y="674"/>
                    </a:cubicBezTo>
                    <a:cubicBezTo>
                      <a:pt x="1276" y="674"/>
                      <a:pt x="1205" y="671"/>
                      <a:pt x="1160" y="665"/>
                    </a:cubicBezTo>
                    <a:cubicBezTo>
                      <a:pt x="1081" y="665"/>
                      <a:pt x="991" y="620"/>
                      <a:pt x="879" y="564"/>
                    </a:cubicBezTo>
                    <a:cubicBezTo>
                      <a:pt x="822" y="530"/>
                      <a:pt x="777" y="496"/>
                      <a:pt x="766" y="474"/>
                    </a:cubicBezTo>
                    <a:cubicBezTo>
                      <a:pt x="755" y="451"/>
                      <a:pt x="766" y="429"/>
                      <a:pt x="811" y="417"/>
                    </a:cubicBezTo>
                    <a:cubicBezTo>
                      <a:pt x="838" y="404"/>
                      <a:pt x="864" y="399"/>
                      <a:pt x="893" y="399"/>
                    </a:cubicBezTo>
                    <a:cubicBezTo>
                      <a:pt x="913" y="399"/>
                      <a:pt x="934" y="401"/>
                      <a:pt x="958" y="406"/>
                    </a:cubicBezTo>
                    <a:cubicBezTo>
                      <a:pt x="1014" y="417"/>
                      <a:pt x="1093" y="462"/>
                      <a:pt x="1217" y="530"/>
                    </a:cubicBezTo>
                    <a:lnTo>
                      <a:pt x="1329" y="586"/>
                    </a:lnTo>
                    <a:lnTo>
                      <a:pt x="1971" y="327"/>
                    </a:lnTo>
                    <a:cubicBezTo>
                      <a:pt x="1915" y="293"/>
                      <a:pt x="1870" y="271"/>
                      <a:pt x="1847" y="248"/>
                    </a:cubicBezTo>
                    <a:cubicBezTo>
                      <a:pt x="1645" y="147"/>
                      <a:pt x="1442" y="79"/>
                      <a:pt x="1228" y="57"/>
                    </a:cubicBezTo>
                    <a:cubicBezTo>
                      <a:pt x="1173" y="51"/>
                      <a:pt x="1117" y="48"/>
                      <a:pt x="1062" y="48"/>
                    </a:cubicBezTo>
                    <a:cubicBezTo>
                      <a:pt x="903" y="48"/>
                      <a:pt x="742" y="71"/>
                      <a:pt x="575" y="113"/>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3718491" y="1142976"/>
                <a:ext cx="125556" cy="66551"/>
              </a:xfrm>
              <a:custGeom>
                <a:rect b="b" l="l" r="r" t="t"/>
                <a:pathLst>
                  <a:path extrusionOk="0" fill="none" h="1905" w="3594">
                    <a:moveTo>
                      <a:pt x="1971" y="327"/>
                    </a:moveTo>
                    <a:lnTo>
                      <a:pt x="1329" y="586"/>
                    </a:lnTo>
                    <a:lnTo>
                      <a:pt x="1217" y="530"/>
                    </a:lnTo>
                    <a:cubicBezTo>
                      <a:pt x="1093" y="462"/>
                      <a:pt x="1014" y="417"/>
                      <a:pt x="958" y="406"/>
                    </a:cubicBezTo>
                    <a:cubicBezTo>
                      <a:pt x="901" y="395"/>
                      <a:pt x="856" y="395"/>
                      <a:pt x="811" y="417"/>
                    </a:cubicBezTo>
                    <a:cubicBezTo>
                      <a:pt x="766" y="429"/>
                      <a:pt x="755" y="451"/>
                      <a:pt x="766" y="474"/>
                    </a:cubicBezTo>
                    <a:cubicBezTo>
                      <a:pt x="777" y="496"/>
                      <a:pt x="822" y="530"/>
                      <a:pt x="879" y="564"/>
                    </a:cubicBezTo>
                    <a:cubicBezTo>
                      <a:pt x="991" y="620"/>
                      <a:pt x="1081" y="665"/>
                      <a:pt x="1160" y="665"/>
                    </a:cubicBezTo>
                    <a:cubicBezTo>
                      <a:pt x="1250" y="676"/>
                      <a:pt x="1442" y="676"/>
                      <a:pt x="1757" y="665"/>
                    </a:cubicBezTo>
                    <a:cubicBezTo>
                      <a:pt x="2028" y="654"/>
                      <a:pt x="2219" y="654"/>
                      <a:pt x="2332" y="654"/>
                    </a:cubicBezTo>
                    <a:cubicBezTo>
                      <a:pt x="2444" y="665"/>
                      <a:pt x="2579" y="688"/>
                      <a:pt x="2715" y="733"/>
                    </a:cubicBezTo>
                    <a:cubicBezTo>
                      <a:pt x="2861" y="766"/>
                      <a:pt x="3007" y="834"/>
                      <a:pt x="3154" y="913"/>
                    </a:cubicBezTo>
                    <a:cubicBezTo>
                      <a:pt x="3402" y="1048"/>
                      <a:pt x="3537" y="1172"/>
                      <a:pt x="3559" y="1296"/>
                    </a:cubicBezTo>
                    <a:cubicBezTo>
                      <a:pt x="3593" y="1420"/>
                      <a:pt x="3514" y="1532"/>
                      <a:pt x="3323" y="1645"/>
                    </a:cubicBezTo>
                    <a:lnTo>
                      <a:pt x="3582" y="1780"/>
                    </a:lnTo>
                    <a:lnTo>
                      <a:pt x="3289" y="1904"/>
                    </a:lnTo>
                    <a:lnTo>
                      <a:pt x="3019" y="1758"/>
                    </a:lnTo>
                    <a:cubicBezTo>
                      <a:pt x="2839" y="1825"/>
                      <a:pt x="2613" y="1836"/>
                      <a:pt x="2365" y="1825"/>
                    </a:cubicBezTo>
                    <a:cubicBezTo>
                      <a:pt x="2118" y="1814"/>
                      <a:pt x="1836" y="1724"/>
                      <a:pt x="1532" y="1555"/>
                    </a:cubicBezTo>
                    <a:lnTo>
                      <a:pt x="1408" y="1476"/>
                    </a:lnTo>
                    <a:lnTo>
                      <a:pt x="2050" y="1217"/>
                    </a:lnTo>
                    <a:lnTo>
                      <a:pt x="2208" y="1307"/>
                    </a:lnTo>
                    <a:cubicBezTo>
                      <a:pt x="2399" y="1408"/>
                      <a:pt x="2512" y="1476"/>
                      <a:pt x="2568" y="1487"/>
                    </a:cubicBezTo>
                    <a:cubicBezTo>
                      <a:pt x="2625" y="1510"/>
                      <a:pt x="2681" y="1510"/>
                      <a:pt x="2737" y="1487"/>
                    </a:cubicBezTo>
                    <a:cubicBezTo>
                      <a:pt x="2782" y="1465"/>
                      <a:pt x="2793" y="1453"/>
                      <a:pt x="2782" y="1420"/>
                    </a:cubicBezTo>
                    <a:cubicBezTo>
                      <a:pt x="2771" y="1397"/>
                      <a:pt x="2737" y="1363"/>
                      <a:pt x="2681" y="1330"/>
                    </a:cubicBezTo>
                    <a:cubicBezTo>
                      <a:pt x="2523" y="1251"/>
                      <a:pt x="2411" y="1194"/>
                      <a:pt x="2320" y="1161"/>
                    </a:cubicBezTo>
                    <a:cubicBezTo>
                      <a:pt x="2230" y="1138"/>
                      <a:pt x="2095" y="1127"/>
                      <a:pt x="1904" y="1127"/>
                    </a:cubicBezTo>
                    <a:cubicBezTo>
                      <a:pt x="1577" y="1138"/>
                      <a:pt x="1341" y="1138"/>
                      <a:pt x="1217" y="1138"/>
                    </a:cubicBezTo>
                    <a:cubicBezTo>
                      <a:pt x="1081" y="1127"/>
                      <a:pt x="935" y="1104"/>
                      <a:pt x="777" y="1071"/>
                    </a:cubicBezTo>
                    <a:cubicBezTo>
                      <a:pt x="608" y="1025"/>
                      <a:pt x="462" y="969"/>
                      <a:pt x="316" y="890"/>
                    </a:cubicBezTo>
                    <a:cubicBezTo>
                      <a:pt x="113" y="778"/>
                      <a:pt x="11" y="665"/>
                      <a:pt x="0" y="564"/>
                    </a:cubicBezTo>
                    <a:cubicBezTo>
                      <a:pt x="0" y="451"/>
                      <a:pt x="90" y="338"/>
                      <a:pt x="282" y="237"/>
                    </a:cubicBezTo>
                    <a:lnTo>
                      <a:pt x="57" y="113"/>
                    </a:lnTo>
                    <a:lnTo>
                      <a:pt x="361" y="1"/>
                    </a:lnTo>
                    <a:lnTo>
                      <a:pt x="575" y="113"/>
                    </a:lnTo>
                    <a:cubicBezTo>
                      <a:pt x="800" y="57"/>
                      <a:pt x="1014" y="34"/>
                      <a:pt x="1228" y="57"/>
                    </a:cubicBezTo>
                    <a:cubicBezTo>
                      <a:pt x="1442" y="79"/>
                      <a:pt x="1645" y="147"/>
                      <a:pt x="1847" y="248"/>
                    </a:cubicBezTo>
                    <a:cubicBezTo>
                      <a:pt x="1870"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3670072" y="1072549"/>
                <a:ext cx="221977" cy="153889"/>
              </a:xfrm>
              <a:custGeom>
                <a:rect b="b" l="l" r="r" t="t"/>
                <a:pathLst>
                  <a:path extrusionOk="0" h="4405" w="6354">
                    <a:moveTo>
                      <a:pt x="3177" y="0"/>
                    </a:move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lnTo>
                      <a:pt x="5982" y="1161"/>
                    </a:lnTo>
                    <a:cubicBezTo>
                      <a:pt x="5441" y="473"/>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3674793" y="1072549"/>
                <a:ext cx="221977" cy="153889"/>
              </a:xfrm>
              <a:custGeom>
                <a:rect b="b" l="l" r="r" t="t"/>
                <a:pathLst>
                  <a:path extrusionOk="0" h="4405" w="6354">
                    <a:moveTo>
                      <a:pt x="3177" y="0"/>
                    </a:moveTo>
                    <a:cubicBezTo>
                      <a:pt x="1420" y="0"/>
                      <a:pt x="1" y="992"/>
                      <a:pt x="1" y="2197"/>
                    </a:cubicBezTo>
                    <a:cubicBezTo>
                      <a:pt x="1" y="3413"/>
                      <a:pt x="1420" y="4404"/>
                      <a:pt x="3177" y="4404"/>
                    </a:cubicBezTo>
                    <a:cubicBezTo>
                      <a:pt x="4934" y="4404"/>
                      <a:pt x="6353" y="3413"/>
                      <a:pt x="6353" y="2197"/>
                    </a:cubicBezTo>
                    <a:cubicBezTo>
                      <a:pt x="6353" y="992"/>
                      <a:pt x="4934" y="0"/>
                      <a:pt x="3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8"/>
              <p:cNvSpPr/>
              <p:nvPr/>
            </p:nvSpPr>
            <p:spPr>
              <a:xfrm>
                <a:off x="3670072" y="1072549"/>
                <a:ext cx="221977" cy="153889"/>
              </a:xfrm>
              <a:custGeom>
                <a:rect b="b" l="l" r="r" t="t"/>
                <a:pathLst>
                  <a:path extrusionOk="0" fill="none" h="4405" w="6354">
                    <a:moveTo>
                      <a:pt x="5982" y="1161"/>
                    </a:moveTo>
                    <a:cubicBezTo>
                      <a:pt x="5441" y="473"/>
                      <a:pt x="4393" y="0"/>
                      <a:pt x="3177" y="0"/>
                    </a:cubicBez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8"/>
              <p:cNvSpPr/>
              <p:nvPr/>
            </p:nvSpPr>
            <p:spPr>
              <a:xfrm>
                <a:off x="3670072" y="1072549"/>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92"/>
                      <a:pt x="1420" y="0"/>
                      <a:pt x="3177" y="0"/>
                    </a:cubicBezTo>
                    <a:cubicBezTo>
                      <a:pt x="4934" y="0"/>
                      <a:pt x="6353" y="992"/>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8"/>
              <p:cNvSpPr/>
              <p:nvPr/>
            </p:nvSpPr>
            <p:spPr>
              <a:xfrm>
                <a:off x="3670072" y="1035938"/>
                <a:ext cx="221977" cy="153889"/>
              </a:xfrm>
              <a:custGeom>
                <a:rect b="b" l="l" r="r" t="t"/>
                <a:pathLst>
                  <a:path extrusionOk="0" h="4405" w="6354">
                    <a:moveTo>
                      <a:pt x="3177" y="1"/>
                    </a:moveTo>
                    <a:cubicBezTo>
                      <a:pt x="1420" y="1"/>
                      <a:pt x="1" y="992"/>
                      <a:pt x="1" y="2209"/>
                    </a:cubicBezTo>
                    <a:cubicBezTo>
                      <a:pt x="1" y="3425"/>
                      <a:pt x="1420" y="4405"/>
                      <a:pt x="3177" y="4405"/>
                    </a:cubicBezTo>
                    <a:cubicBezTo>
                      <a:pt x="4934" y="4405"/>
                      <a:pt x="6353" y="3425"/>
                      <a:pt x="6353" y="2209"/>
                    </a:cubicBezTo>
                    <a:cubicBezTo>
                      <a:pt x="6353" y="992"/>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3670072" y="1035938"/>
                <a:ext cx="221977" cy="153889"/>
              </a:xfrm>
              <a:custGeom>
                <a:rect b="b" l="l" r="r" t="t"/>
                <a:pathLst>
                  <a:path extrusionOk="0" fill="none" h="4405" w="6354">
                    <a:moveTo>
                      <a:pt x="6353" y="2209"/>
                    </a:moveTo>
                    <a:cubicBezTo>
                      <a:pt x="6353" y="3425"/>
                      <a:pt x="4934" y="4405"/>
                      <a:pt x="3177" y="4405"/>
                    </a:cubicBezTo>
                    <a:cubicBezTo>
                      <a:pt x="1420" y="4405"/>
                      <a:pt x="1" y="3425"/>
                      <a:pt x="1" y="2209"/>
                    </a:cubicBezTo>
                    <a:cubicBezTo>
                      <a:pt x="1" y="992"/>
                      <a:pt x="1420" y="1"/>
                      <a:pt x="3177" y="1"/>
                    </a:cubicBezTo>
                    <a:cubicBezTo>
                      <a:pt x="4934" y="1"/>
                      <a:pt x="6353" y="992"/>
                      <a:pt x="6353"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a:off x="3781826" y="1190206"/>
                <a:ext cx="35" cy="36228"/>
              </a:xfrm>
              <a:custGeom>
                <a:rect b="b" l="l" r="r" t="t"/>
                <a:pathLst>
                  <a:path extrusionOk="0" fill="none" h="1037" w="1">
                    <a:moveTo>
                      <a:pt x="1" y="1036"/>
                    </a:moveTo>
                    <a:cubicBezTo>
                      <a:pt x="1" y="1003"/>
                      <a:pt x="1" y="980"/>
                      <a:pt x="1" y="957"/>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3805825"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3828637"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3849912" y="117445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3868008"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3884147" y="1142207"/>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3757023"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8"/>
              <p:cNvSpPr/>
              <p:nvPr/>
            </p:nvSpPr>
            <p:spPr>
              <a:xfrm>
                <a:off x="3734211"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3712971" y="117445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3694876"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3678736" y="1142207"/>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3695260" y="1053650"/>
                <a:ext cx="171601" cy="118884"/>
              </a:xfrm>
              <a:custGeom>
                <a:rect b="b" l="l" r="r" t="t"/>
                <a:pathLst>
                  <a:path extrusionOk="0" h="3403" w="4912">
                    <a:moveTo>
                      <a:pt x="2456" y="1"/>
                    </a:moveTo>
                    <a:cubicBezTo>
                      <a:pt x="1104" y="1"/>
                      <a:pt x="1" y="755"/>
                      <a:pt x="1" y="1702"/>
                    </a:cubicBezTo>
                    <a:cubicBezTo>
                      <a:pt x="1" y="2636"/>
                      <a:pt x="1104" y="3402"/>
                      <a:pt x="2456" y="3402"/>
                    </a:cubicBezTo>
                    <a:cubicBezTo>
                      <a:pt x="3819" y="3402"/>
                      <a:pt x="4911" y="2636"/>
                      <a:pt x="4911" y="1702"/>
                    </a:cubicBezTo>
                    <a:cubicBezTo>
                      <a:pt x="4911" y="755"/>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3695260" y="1053650"/>
                <a:ext cx="171601" cy="118884"/>
              </a:xfrm>
              <a:custGeom>
                <a:rect b="b" l="l" r="r" t="t"/>
                <a:pathLst>
                  <a:path extrusionOk="0" fill="none" h="3403" w="4912">
                    <a:moveTo>
                      <a:pt x="4911" y="1702"/>
                    </a:moveTo>
                    <a:cubicBezTo>
                      <a:pt x="4911" y="2636"/>
                      <a:pt x="3819" y="3402"/>
                      <a:pt x="2456" y="3402"/>
                    </a:cubicBezTo>
                    <a:cubicBezTo>
                      <a:pt x="1104" y="3402"/>
                      <a:pt x="1" y="2636"/>
                      <a:pt x="1" y="1702"/>
                    </a:cubicBezTo>
                    <a:cubicBezTo>
                      <a:pt x="1" y="755"/>
                      <a:pt x="1104" y="1"/>
                      <a:pt x="2456" y="1"/>
                    </a:cubicBezTo>
                    <a:cubicBezTo>
                      <a:pt x="3819" y="1"/>
                      <a:pt x="4911" y="755"/>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3718491" y="1079640"/>
                <a:ext cx="125556" cy="66901"/>
              </a:xfrm>
              <a:custGeom>
                <a:rect b="b" l="l" r="r" t="t"/>
                <a:pathLst>
                  <a:path extrusionOk="0" h="1915" w="3594">
                    <a:moveTo>
                      <a:pt x="361" y="0"/>
                    </a:moveTo>
                    <a:lnTo>
                      <a:pt x="57" y="124"/>
                    </a:lnTo>
                    <a:lnTo>
                      <a:pt x="282" y="248"/>
                    </a:lnTo>
                    <a:cubicBezTo>
                      <a:pt x="90" y="349"/>
                      <a:pt x="0" y="462"/>
                      <a:pt x="0" y="563"/>
                    </a:cubicBezTo>
                    <a:cubicBezTo>
                      <a:pt x="11" y="676"/>
                      <a:pt x="113" y="789"/>
                      <a:pt x="316" y="901"/>
                    </a:cubicBezTo>
                    <a:cubicBezTo>
                      <a:pt x="462" y="980"/>
                      <a:pt x="608" y="1036"/>
                      <a:pt x="777" y="1081"/>
                    </a:cubicBezTo>
                    <a:cubicBezTo>
                      <a:pt x="935" y="1115"/>
                      <a:pt x="1081" y="1138"/>
                      <a:pt x="1217" y="1149"/>
                    </a:cubicBezTo>
                    <a:cubicBezTo>
                      <a:pt x="1341" y="1149"/>
                      <a:pt x="1577" y="1149"/>
                      <a:pt x="1904" y="1138"/>
                    </a:cubicBezTo>
                    <a:cubicBezTo>
                      <a:pt x="2095" y="1138"/>
                      <a:pt x="2230" y="1149"/>
                      <a:pt x="2320" y="1172"/>
                    </a:cubicBezTo>
                    <a:cubicBezTo>
                      <a:pt x="2411" y="1205"/>
                      <a:pt x="2523" y="1262"/>
                      <a:pt x="2681" y="1340"/>
                    </a:cubicBezTo>
                    <a:cubicBezTo>
                      <a:pt x="2737" y="1374"/>
                      <a:pt x="2771" y="1408"/>
                      <a:pt x="2782" y="1431"/>
                    </a:cubicBezTo>
                    <a:cubicBezTo>
                      <a:pt x="2793" y="1453"/>
                      <a:pt x="2782" y="1476"/>
                      <a:pt x="2737" y="1498"/>
                    </a:cubicBezTo>
                    <a:cubicBezTo>
                      <a:pt x="2709" y="1509"/>
                      <a:pt x="2681" y="1515"/>
                      <a:pt x="2653" y="1515"/>
                    </a:cubicBezTo>
                    <a:cubicBezTo>
                      <a:pt x="2625" y="1515"/>
                      <a:pt x="2596" y="1509"/>
                      <a:pt x="2568" y="1498"/>
                    </a:cubicBezTo>
                    <a:cubicBezTo>
                      <a:pt x="2512" y="1476"/>
                      <a:pt x="2399" y="1419"/>
                      <a:pt x="2208" y="1318"/>
                    </a:cubicBezTo>
                    <a:lnTo>
                      <a:pt x="2050" y="1228"/>
                    </a:lnTo>
                    <a:lnTo>
                      <a:pt x="1408" y="1487"/>
                    </a:lnTo>
                    <a:lnTo>
                      <a:pt x="1532" y="1566"/>
                    </a:lnTo>
                    <a:cubicBezTo>
                      <a:pt x="1836" y="1735"/>
                      <a:pt x="2118" y="1825"/>
                      <a:pt x="2365" y="1836"/>
                    </a:cubicBezTo>
                    <a:cubicBezTo>
                      <a:pt x="2407" y="1838"/>
                      <a:pt x="2447" y="1839"/>
                      <a:pt x="2487" y="1839"/>
                    </a:cubicBezTo>
                    <a:cubicBezTo>
                      <a:pt x="2687" y="1839"/>
                      <a:pt x="2869" y="1815"/>
                      <a:pt x="3019" y="1768"/>
                    </a:cubicBezTo>
                    <a:lnTo>
                      <a:pt x="3289" y="1915"/>
                    </a:lnTo>
                    <a:lnTo>
                      <a:pt x="3582" y="1791"/>
                    </a:lnTo>
                    <a:lnTo>
                      <a:pt x="3323" y="1656"/>
                    </a:lnTo>
                    <a:cubicBezTo>
                      <a:pt x="3514" y="1543"/>
                      <a:pt x="3593" y="1431"/>
                      <a:pt x="3559" y="1307"/>
                    </a:cubicBezTo>
                    <a:cubicBezTo>
                      <a:pt x="3537" y="1183"/>
                      <a:pt x="3402" y="1059"/>
                      <a:pt x="3154" y="924"/>
                    </a:cubicBezTo>
                    <a:cubicBezTo>
                      <a:pt x="3007" y="834"/>
                      <a:pt x="2861" y="777"/>
                      <a:pt x="2715" y="732"/>
                    </a:cubicBezTo>
                    <a:cubicBezTo>
                      <a:pt x="2579" y="698"/>
                      <a:pt x="2444" y="676"/>
                      <a:pt x="2332" y="665"/>
                    </a:cubicBezTo>
                    <a:cubicBezTo>
                      <a:pt x="2219" y="665"/>
                      <a:pt x="2028" y="665"/>
                      <a:pt x="1757" y="676"/>
                    </a:cubicBezTo>
                    <a:cubicBezTo>
                      <a:pt x="1547" y="676"/>
                      <a:pt x="1392" y="681"/>
                      <a:pt x="1285" y="681"/>
                    </a:cubicBezTo>
                    <a:cubicBezTo>
                      <a:pt x="1232" y="681"/>
                      <a:pt x="1190" y="680"/>
                      <a:pt x="1160" y="676"/>
                    </a:cubicBezTo>
                    <a:cubicBezTo>
                      <a:pt x="1081" y="665"/>
                      <a:pt x="991" y="631"/>
                      <a:pt x="879" y="575"/>
                    </a:cubicBezTo>
                    <a:cubicBezTo>
                      <a:pt x="822" y="541"/>
                      <a:pt x="777" y="507"/>
                      <a:pt x="766" y="484"/>
                    </a:cubicBezTo>
                    <a:cubicBezTo>
                      <a:pt x="755" y="462"/>
                      <a:pt x="766" y="439"/>
                      <a:pt x="811" y="417"/>
                    </a:cubicBezTo>
                    <a:cubicBezTo>
                      <a:pt x="837" y="410"/>
                      <a:pt x="863" y="404"/>
                      <a:pt x="891" y="404"/>
                    </a:cubicBezTo>
                    <a:cubicBezTo>
                      <a:pt x="912" y="404"/>
                      <a:pt x="934" y="407"/>
                      <a:pt x="958" y="417"/>
                    </a:cubicBezTo>
                    <a:cubicBezTo>
                      <a:pt x="1014" y="428"/>
                      <a:pt x="1093" y="462"/>
                      <a:pt x="1217" y="530"/>
                    </a:cubicBezTo>
                    <a:lnTo>
                      <a:pt x="1329" y="597"/>
                    </a:lnTo>
                    <a:lnTo>
                      <a:pt x="1960" y="331"/>
                    </a:lnTo>
                    <a:lnTo>
                      <a:pt x="1960" y="331"/>
                    </a:lnTo>
                    <a:cubicBezTo>
                      <a:pt x="1964" y="334"/>
                      <a:pt x="1968" y="336"/>
                      <a:pt x="1971" y="338"/>
                    </a:cubicBezTo>
                    <a:lnTo>
                      <a:pt x="1971" y="327"/>
                    </a:lnTo>
                    <a:lnTo>
                      <a:pt x="1960" y="331"/>
                    </a:lnTo>
                    <a:lnTo>
                      <a:pt x="1960" y="331"/>
                    </a:lnTo>
                    <a:cubicBezTo>
                      <a:pt x="1909" y="301"/>
                      <a:pt x="1868" y="280"/>
                      <a:pt x="1847" y="259"/>
                    </a:cubicBezTo>
                    <a:cubicBezTo>
                      <a:pt x="1645" y="147"/>
                      <a:pt x="1442" y="79"/>
                      <a:pt x="1228" y="56"/>
                    </a:cubicBezTo>
                    <a:cubicBezTo>
                      <a:pt x="1174" y="51"/>
                      <a:pt x="1121" y="48"/>
                      <a:pt x="1067" y="48"/>
                    </a:cubicBezTo>
                    <a:cubicBezTo>
                      <a:pt x="906" y="48"/>
                      <a:pt x="744" y="73"/>
                      <a:pt x="575" y="124"/>
                    </a:cubicBezTo>
                    <a:lnTo>
                      <a:pt x="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3718491" y="1079640"/>
                <a:ext cx="125556" cy="66901"/>
              </a:xfrm>
              <a:custGeom>
                <a:rect b="b" l="l" r="r" t="t"/>
                <a:pathLst>
                  <a:path extrusionOk="0" fill="none" h="1915" w="3594">
                    <a:moveTo>
                      <a:pt x="1971" y="327"/>
                    </a:moveTo>
                    <a:lnTo>
                      <a:pt x="1329" y="597"/>
                    </a:lnTo>
                    <a:lnTo>
                      <a:pt x="1217" y="530"/>
                    </a:lnTo>
                    <a:cubicBezTo>
                      <a:pt x="1093" y="462"/>
                      <a:pt x="1014" y="428"/>
                      <a:pt x="958" y="417"/>
                    </a:cubicBezTo>
                    <a:cubicBezTo>
                      <a:pt x="901" y="394"/>
                      <a:pt x="856" y="406"/>
                      <a:pt x="811" y="417"/>
                    </a:cubicBezTo>
                    <a:cubicBezTo>
                      <a:pt x="766" y="439"/>
                      <a:pt x="755" y="462"/>
                      <a:pt x="766" y="484"/>
                    </a:cubicBezTo>
                    <a:cubicBezTo>
                      <a:pt x="777" y="507"/>
                      <a:pt x="822" y="541"/>
                      <a:pt x="879" y="575"/>
                    </a:cubicBezTo>
                    <a:cubicBezTo>
                      <a:pt x="991" y="631"/>
                      <a:pt x="1081" y="665"/>
                      <a:pt x="1160" y="676"/>
                    </a:cubicBezTo>
                    <a:cubicBezTo>
                      <a:pt x="1250" y="687"/>
                      <a:pt x="1442" y="676"/>
                      <a:pt x="1757" y="676"/>
                    </a:cubicBezTo>
                    <a:cubicBezTo>
                      <a:pt x="2028" y="665"/>
                      <a:pt x="2219" y="665"/>
                      <a:pt x="2332" y="665"/>
                    </a:cubicBezTo>
                    <a:cubicBezTo>
                      <a:pt x="2444" y="676"/>
                      <a:pt x="2579" y="698"/>
                      <a:pt x="2715" y="732"/>
                    </a:cubicBezTo>
                    <a:cubicBezTo>
                      <a:pt x="2861" y="777"/>
                      <a:pt x="3007" y="834"/>
                      <a:pt x="3154" y="924"/>
                    </a:cubicBezTo>
                    <a:cubicBezTo>
                      <a:pt x="3402" y="1059"/>
                      <a:pt x="3537" y="1183"/>
                      <a:pt x="3559" y="1307"/>
                    </a:cubicBezTo>
                    <a:cubicBezTo>
                      <a:pt x="3593" y="1431"/>
                      <a:pt x="3514" y="1543"/>
                      <a:pt x="3323" y="1656"/>
                    </a:cubicBezTo>
                    <a:lnTo>
                      <a:pt x="3582" y="1791"/>
                    </a:lnTo>
                    <a:lnTo>
                      <a:pt x="3289" y="1915"/>
                    </a:lnTo>
                    <a:lnTo>
                      <a:pt x="3019" y="1768"/>
                    </a:lnTo>
                    <a:cubicBezTo>
                      <a:pt x="2839" y="1825"/>
                      <a:pt x="2613" y="1847"/>
                      <a:pt x="2365" y="1836"/>
                    </a:cubicBezTo>
                    <a:cubicBezTo>
                      <a:pt x="2118" y="1825"/>
                      <a:pt x="1836" y="1735"/>
                      <a:pt x="1532" y="1566"/>
                    </a:cubicBezTo>
                    <a:lnTo>
                      <a:pt x="1408" y="1487"/>
                    </a:lnTo>
                    <a:lnTo>
                      <a:pt x="2050" y="1228"/>
                    </a:lnTo>
                    <a:lnTo>
                      <a:pt x="2208" y="1318"/>
                    </a:lnTo>
                    <a:cubicBezTo>
                      <a:pt x="2399" y="1419"/>
                      <a:pt x="2512" y="1476"/>
                      <a:pt x="2568" y="1498"/>
                    </a:cubicBezTo>
                    <a:cubicBezTo>
                      <a:pt x="2625" y="1521"/>
                      <a:pt x="2681" y="1521"/>
                      <a:pt x="2737" y="1498"/>
                    </a:cubicBezTo>
                    <a:cubicBezTo>
                      <a:pt x="2782" y="1476"/>
                      <a:pt x="2793" y="1453"/>
                      <a:pt x="2782" y="1431"/>
                    </a:cubicBezTo>
                    <a:cubicBezTo>
                      <a:pt x="2771" y="1408"/>
                      <a:pt x="2737" y="1374"/>
                      <a:pt x="2681" y="1340"/>
                    </a:cubicBezTo>
                    <a:cubicBezTo>
                      <a:pt x="2523" y="1262"/>
                      <a:pt x="2411" y="1205"/>
                      <a:pt x="2320" y="1172"/>
                    </a:cubicBezTo>
                    <a:cubicBezTo>
                      <a:pt x="2230" y="1149"/>
                      <a:pt x="2095" y="1138"/>
                      <a:pt x="1904" y="1138"/>
                    </a:cubicBezTo>
                    <a:cubicBezTo>
                      <a:pt x="1577" y="1149"/>
                      <a:pt x="1341" y="1149"/>
                      <a:pt x="1217" y="1149"/>
                    </a:cubicBezTo>
                    <a:cubicBezTo>
                      <a:pt x="1081" y="1138"/>
                      <a:pt x="935" y="1115"/>
                      <a:pt x="777" y="1081"/>
                    </a:cubicBezTo>
                    <a:cubicBezTo>
                      <a:pt x="608" y="1036"/>
                      <a:pt x="462" y="980"/>
                      <a:pt x="316" y="901"/>
                    </a:cubicBezTo>
                    <a:cubicBezTo>
                      <a:pt x="113" y="789"/>
                      <a:pt x="11" y="676"/>
                      <a:pt x="0" y="563"/>
                    </a:cubicBezTo>
                    <a:cubicBezTo>
                      <a:pt x="0" y="462"/>
                      <a:pt x="90" y="349"/>
                      <a:pt x="282" y="248"/>
                    </a:cubicBezTo>
                    <a:lnTo>
                      <a:pt x="57" y="124"/>
                    </a:lnTo>
                    <a:lnTo>
                      <a:pt x="361" y="0"/>
                    </a:lnTo>
                    <a:lnTo>
                      <a:pt x="575" y="124"/>
                    </a:lnTo>
                    <a:cubicBezTo>
                      <a:pt x="800" y="56"/>
                      <a:pt x="1014" y="34"/>
                      <a:pt x="1228" y="56"/>
                    </a:cubicBezTo>
                    <a:cubicBezTo>
                      <a:pt x="1442" y="79"/>
                      <a:pt x="1645" y="147"/>
                      <a:pt x="1847" y="259"/>
                    </a:cubicBezTo>
                    <a:cubicBezTo>
                      <a:pt x="1870"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3670072" y="1001738"/>
                <a:ext cx="221977" cy="153469"/>
              </a:xfrm>
              <a:custGeom>
                <a:rect b="b" l="l" r="r" t="t"/>
                <a:pathLst>
                  <a:path extrusionOk="0" h="4393" w="6354">
                    <a:moveTo>
                      <a:pt x="3177" y="0"/>
                    </a:move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lnTo>
                      <a:pt x="5982"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3670072" y="1001319"/>
                <a:ext cx="221977" cy="153889"/>
              </a:xfrm>
              <a:custGeom>
                <a:rect b="b" l="l" r="r" t="t"/>
                <a:pathLst>
                  <a:path extrusionOk="0" h="4405" w="6354">
                    <a:moveTo>
                      <a:pt x="3177" y="1"/>
                    </a:moveTo>
                    <a:cubicBezTo>
                      <a:pt x="1420" y="1"/>
                      <a:pt x="1" y="992"/>
                      <a:pt x="1" y="2208"/>
                    </a:cubicBezTo>
                    <a:cubicBezTo>
                      <a:pt x="1" y="3425"/>
                      <a:pt x="1420" y="4405"/>
                      <a:pt x="3177" y="4405"/>
                    </a:cubicBezTo>
                    <a:cubicBezTo>
                      <a:pt x="4934" y="4405"/>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3670072" y="1001738"/>
                <a:ext cx="221977" cy="153469"/>
              </a:xfrm>
              <a:custGeom>
                <a:rect b="b" l="l" r="r" t="t"/>
                <a:pathLst>
                  <a:path extrusionOk="0" fill="none" h="4393" w="6354">
                    <a:moveTo>
                      <a:pt x="5982" y="1149"/>
                    </a:moveTo>
                    <a:cubicBezTo>
                      <a:pt x="5441" y="462"/>
                      <a:pt x="4393" y="0"/>
                      <a:pt x="3177" y="0"/>
                    </a:cubicBez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8"/>
              <p:cNvSpPr/>
              <p:nvPr/>
            </p:nvSpPr>
            <p:spPr>
              <a:xfrm>
                <a:off x="3670072" y="1001319"/>
                <a:ext cx="221977" cy="153889"/>
              </a:xfrm>
              <a:custGeom>
                <a:rect b="b" l="l" r="r" t="t"/>
                <a:pathLst>
                  <a:path extrusionOk="0" fill="none" h="4405" w="6354">
                    <a:moveTo>
                      <a:pt x="6353" y="2208"/>
                    </a:moveTo>
                    <a:cubicBezTo>
                      <a:pt x="6353" y="3425"/>
                      <a:pt x="4934" y="4405"/>
                      <a:pt x="3177" y="4405"/>
                    </a:cubicBezTo>
                    <a:cubicBezTo>
                      <a:pt x="1420" y="4405"/>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8"/>
              <p:cNvSpPr/>
              <p:nvPr/>
            </p:nvSpPr>
            <p:spPr>
              <a:xfrm>
                <a:off x="3670072" y="965127"/>
                <a:ext cx="221977" cy="153889"/>
              </a:xfrm>
              <a:custGeom>
                <a:rect b="b" l="l" r="r" t="t"/>
                <a:pathLst>
                  <a:path extrusionOk="0" h="4405" w="6354">
                    <a:moveTo>
                      <a:pt x="3177" y="1"/>
                    </a:moveTo>
                    <a:cubicBezTo>
                      <a:pt x="1420" y="1"/>
                      <a:pt x="1" y="980"/>
                      <a:pt x="1" y="2197"/>
                    </a:cubicBezTo>
                    <a:cubicBezTo>
                      <a:pt x="1" y="3413"/>
                      <a:pt x="1420" y="4404"/>
                      <a:pt x="3177" y="4404"/>
                    </a:cubicBezTo>
                    <a:cubicBezTo>
                      <a:pt x="4934" y="4404"/>
                      <a:pt x="6353" y="3413"/>
                      <a:pt x="6353" y="2197"/>
                    </a:cubicBezTo>
                    <a:cubicBezTo>
                      <a:pt x="6353"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a:off x="3670072" y="965127"/>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1"/>
                      <a:pt x="3177" y="1"/>
                    </a:cubicBezTo>
                    <a:cubicBezTo>
                      <a:pt x="4934" y="1"/>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8"/>
              <p:cNvSpPr/>
              <p:nvPr/>
            </p:nvSpPr>
            <p:spPr>
              <a:xfrm>
                <a:off x="3781826" y="1119360"/>
                <a:ext cx="35" cy="35843"/>
              </a:xfrm>
              <a:custGeom>
                <a:rect b="b" l="l" r="r" t="t"/>
                <a:pathLst>
                  <a:path extrusionOk="0" fill="none" h="1026" w="1">
                    <a:moveTo>
                      <a:pt x="1" y="1026"/>
                    </a:moveTo>
                    <a:cubicBezTo>
                      <a:pt x="1" y="1003"/>
                      <a:pt x="1" y="981"/>
                      <a:pt x="1" y="947"/>
                    </a:cubicBez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8"/>
              <p:cNvSpPr/>
              <p:nvPr/>
            </p:nvSpPr>
            <p:spPr>
              <a:xfrm>
                <a:off x="3805825"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3828637"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3849912" y="110322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3868008"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3884147" y="107097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3757023"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3734211"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8"/>
              <p:cNvSpPr/>
              <p:nvPr/>
            </p:nvSpPr>
            <p:spPr>
              <a:xfrm>
                <a:off x="3712971" y="110322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8"/>
              <p:cNvSpPr/>
              <p:nvPr/>
            </p:nvSpPr>
            <p:spPr>
              <a:xfrm>
                <a:off x="3694876"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3678736" y="1070977"/>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3695260" y="982454"/>
                <a:ext cx="171601" cy="118849"/>
              </a:xfrm>
              <a:custGeom>
                <a:rect b="b" l="l" r="r" t="t"/>
                <a:pathLst>
                  <a:path extrusionOk="0" h="3402" w="4912">
                    <a:moveTo>
                      <a:pt x="2456" y="0"/>
                    </a:moveTo>
                    <a:cubicBezTo>
                      <a:pt x="1104" y="0"/>
                      <a:pt x="1" y="766"/>
                      <a:pt x="1" y="1701"/>
                    </a:cubicBezTo>
                    <a:cubicBezTo>
                      <a:pt x="1" y="2647"/>
                      <a:pt x="1104" y="3402"/>
                      <a:pt x="2456" y="3402"/>
                    </a:cubicBezTo>
                    <a:cubicBezTo>
                      <a:pt x="3819" y="3402"/>
                      <a:pt x="4911" y="2647"/>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3695260" y="982454"/>
                <a:ext cx="171601" cy="118849"/>
              </a:xfrm>
              <a:custGeom>
                <a:rect b="b" l="l" r="r" t="t"/>
                <a:pathLst>
                  <a:path extrusionOk="0" fill="none" h="3402" w="4912">
                    <a:moveTo>
                      <a:pt x="4911" y="1701"/>
                    </a:moveTo>
                    <a:cubicBezTo>
                      <a:pt x="4911" y="2647"/>
                      <a:pt x="3819" y="3402"/>
                      <a:pt x="2456" y="3402"/>
                    </a:cubicBezTo>
                    <a:cubicBezTo>
                      <a:pt x="1104" y="3402"/>
                      <a:pt x="1" y="2647"/>
                      <a:pt x="1" y="1701"/>
                    </a:cubicBezTo>
                    <a:cubicBezTo>
                      <a:pt x="1"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3718491" y="1008795"/>
                <a:ext cx="125556" cy="66551"/>
              </a:xfrm>
              <a:custGeom>
                <a:rect b="b" l="l" r="r" t="t"/>
                <a:pathLst>
                  <a:path extrusionOk="0" h="1905" w="3594">
                    <a:moveTo>
                      <a:pt x="361" y="1"/>
                    </a:moveTo>
                    <a:lnTo>
                      <a:pt x="57" y="113"/>
                    </a:lnTo>
                    <a:lnTo>
                      <a:pt x="282" y="237"/>
                    </a:lnTo>
                    <a:cubicBezTo>
                      <a:pt x="90" y="339"/>
                      <a:pt x="0" y="451"/>
                      <a:pt x="0" y="564"/>
                    </a:cubicBezTo>
                    <a:cubicBezTo>
                      <a:pt x="11" y="665"/>
                      <a:pt x="113" y="778"/>
                      <a:pt x="316" y="891"/>
                    </a:cubicBezTo>
                    <a:cubicBezTo>
                      <a:pt x="462" y="969"/>
                      <a:pt x="608" y="1026"/>
                      <a:pt x="777" y="1071"/>
                    </a:cubicBezTo>
                    <a:cubicBezTo>
                      <a:pt x="935" y="1105"/>
                      <a:pt x="1081" y="1127"/>
                      <a:pt x="1217" y="1138"/>
                    </a:cubicBezTo>
                    <a:cubicBezTo>
                      <a:pt x="1341" y="1138"/>
                      <a:pt x="1577" y="1138"/>
                      <a:pt x="1904" y="1127"/>
                    </a:cubicBezTo>
                    <a:cubicBezTo>
                      <a:pt x="2095" y="1127"/>
                      <a:pt x="2230" y="1138"/>
                      <a:pt x="2320" y="1161"/>
                    </a:cubicBezTo>
                    <a:cubicBezTo>
                      <a:pt x="2411" y="1195"/>
                      <a:pt x="2523" y="1251"/>
                      <a:pt x="2681" y="1330"/>
                    </a:cubicBezTo>
                    <a:cubicBezTo>
                      <a:pt x="2737" y="1364"/>
                      <a:pt x="2771" y="1397"/>
                      <a:pt x="2782" y="1420"/>
                    </a:cubicBezTo>
                    <a:cubicBezTo>
                      <a:pt x="2793" y="1454"/>
                      <a:pt x="2782" y="1465"/>
                      <a:pt x="2737" y="1488"/>
                    </a:cubicBezTo>
                    <a:cubicBezTo>
                      <a:pt x="2709" y="1499"/>
                      <a:pt x="2681" y="1504"/>
                      <a:pt x="2653" y="1504"/>
                    </a:cubicBezTo>
                    <a:cubicBezTo>
                      <a:pt x="2625" y="1504"/>
                      <a:pt x="2596" y="1499"/>
                      <a:pt x="2568" y="1488"/>
                    </a:cubicBezTo>
                    <a:cubicBezTo>
                      <a:pt x="2512" y="1476"/>
                      <a:pt x="2399" y="1409"/>
                      <a:pt x="2208" y="1307"/>
                    </a:cubicBezTo>
                    <a:lnTo>
                      <a:pt x="2050" y="1217"/>
                    </a:lnTo>
                    <a:lnTo>
                      <a:pt x="1408" y="1488"/>
                    </a:lnTo>
                    <a:lnTo>
                      <a:pt x="1532" y="1555"/>
                    </a:lnTo>
                    <a:cubicBezTo>
                      <a:pt x="1836" y="1724"/>
                      <a:pt x="2118" y="1814"/>
                      <a:pt x="2365" y="1825"/>
                    </a:cubicBezTo>
                    <a:cubicBezTo>
                      <a:pt x="2427" y="1831"/>
                      <a:pt x="2488" y="1834"/>
                      <a:pt x="2547" y="1834"/>
                    </a:cubicBezTo>
                    <a:cubicBezTo>
                      <a:pt x="2723" y="1834"/>
                      <a:pt x="2884" y="1809"/>
                      <a:pt x="3019" y="1758"/>
                    </a:cubicBezTo>
                    <a:lnTo>
                      <a:pt x="3289" y="1904"/>
                    </a:lnTo>
                    <a:lnTo>
                      <a:pt x="3582" y="1780"/>
                    </a:lnTo>
                    <a:lnTo>
                      <a:pt x="3323" y="1645"/>
                    </a:lnTo>
                    <a:cubicBezTo>
                      <a:pt x="3514" y="1533"/>
                      <a:pt x="3593" y="1420"/>
                      <a:pt x="3559" y="1296"/>
                    </a:cubicBezTo>
                    <a:cubicBezTo>
                      <a:pt x="3537" y="1172"/>
                      <a:pt x="3402" y="1048"/>
                      <a:pt x="3154" y="913"/>
                    </a:cubicBezTo>
                    <a:cubicBezTo>
                      <a:pt x="3007" y="834"/>
                      <a:pt x="2861" y="767"/>
                      <a:pt x="2715" y="733"/>
                    </a:cubicBezTo>
                    <a:cubicBezTo>
                      <a:pt x="2579" y="688"/>
                      <a:pt x="2444" y="665"/>
                      <a:pt x="2332" y="665"/>
                    </a:cubicBezTo>
                    <a:cubicBezTo>
                      <a:pt x="2275" y="660"/>
                      <a:pt x="2199" y="657"/>
                      <a:pt x="2104" y="657"/>
                    </a:cubicBezTo>
                    <a:cubicBezTo>
                      <a:pt x="2008" y="657"/>
                      <a:pt x="1892" y="660"/>
                      <a:pt x="1757" y="665"/>
                    </a:cubicBezTo>
                    <a:cubicBezTo>
                      <a:pt x="1600" y="671"/>
                      <a:pt x="1473" y="674"/>
                      <a:pt x="1374" y="674"/>
                    </a:cubicBezTo>
                    <a:cubicBezTo>
                      <a:pt x="1276" y="674"/>
                      <a:pt x="1205" y="671"/>
                      <a:pt x="1160" y="665"/>
                    </a:cubicBezTo>
                    <a:cubicBezTo>
                      <a:pt x="1081" y="665"/>
                      <a:pt x="991" y="632"/>
                      <a:pt x="879" y="564"/>
                    </a:cubicBezTo>
                    <a:cubicBezTo>
                      <a:pt x="822" y="530"/>
                      <a:pt x="777" y="508"/>
                      <a:pt x="766" y="474"/>
                    </a:cubicBezTo>
                    <a:cubicBezTo>
                      <a:pt x="755" y="451"/>
                      <a:pt x="766" y="429"/>
                      <a:pt x="811" y="418"/>
                    </a:cubicBezTo>
                    <a:cubicBezTo>
                      <a:pt x="838" y="404"/>
                      <a:pt x="864" y="399"/>
                      <a:pt x="893" y="399"/>
                    </a:cubicBezTo>
                    <a:cubicBezTo>
                      <a:pt x="913" y="399"/>
                      <a:pt x="934" y="402"/>
                      <a:pt x="958" y="406"/>
                    </a:cubicBezTo>
                    <a:cubicBezTo>
                      <a:pt x="1014" y="418"/>
                      <a:pt x="1093" y="463"/>
                      <a:pt x="1217" y="530"/>
                    </a:cubicBezTo>
                    <a:lnTo>
                      <a:pt x="1329" y="586"/>
                    </a:lnTo>
                    <a:lnTo>
                      <a:pt x="1971" y="327"/>
                    </a:lnTo>
                    <a:cubicBezTo>
                      <a:pt x="1915" y="294"/>
                      <a:pt x="1870" y="271"/>
                      <a:pt x="1847" y="249"/>
                    </a:cubicBezTo>
                    <a:cubicBezTo>
                      <a:pt x="1645" y="147"/>
                      <a:pt x="1442" y="80"/>
                      <a:pt x="1228" y="57"/>
                    </a:cubicBezTo>
                    <a:cubicBezTo>
                      <a:pt x="1173" y="51"/>
                      <a:pt x="1117" y="48"/>
                      <a:pt x="1062" y="48"/>
                    </a:cubicBezTo>
                    <a:cubicBezTo>
                      <a:pt x="903" y="48"/>
                      <a:pt x="742" y="72"/>
                      <a:pt x="575" y="113"/>
                    </a:cubicBezTo>
                    <a:lnTo>
                      <a:pt x="3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3718491" y="1008795"/>
                <a:ext cx="125556" cy="66551"/>
              </a:xfrm>
              <a:custGeom>
                <a:rect b="b" l="l" r="r" t="t"/>
                <a:pathLst>
                  <a:path extrusionOk="0" fill="none" h="1905" w="3594">
                    <a:moveTo>
                      <a:pt x="1971" y="327"/>
                    </a:moveTo>
                    <a:lnTo>
                      <a:pt x="1329" y="586"/>
                    </a:lnTo>
                    <a:lnTo>
                      <a:pt x="1217" y="530"/>
                    </a:lnTo>
                    <a:cubicBezTo>
                      <a:pt x="1093" y="463"/>
                      <a:pt x="1014" y="418"/>
                      <a:pt x="958" y="406"/>
                    </a:cubicBezTo>
                    <a:cubicBezTo>
                      <a:pt x="901" y="395"/>
                      <a:pt x="856" y="395"/>
                      <a:pt x="811" y="418"/>
                    </a:cubicBezTo>
                    <a:cubicBezTo>
                      <a:pt x="766" y="429"/>
                      <a:pt x="755" y="451"/>
                      <a:pt x="766" y="474"/>
                    </a:cubicBezTo>
                    <a:cubicBezTo>
                      <a:pt x="777" y="508"/>
                      <a:pt x="822" y="530"/>
                      <a:pt x="879" y="564"/>
                    </a:cubicBezTo>
                    <a:cubicBezTo>
                      <a:pt x="991" y="632"/>
                      <a:pt x="1081" y="665"/>
                      <a:pt x="1160" y="665"/>
                    </a:cubicBezTo>
                    <a:cubicBezTo>
                      <a:pt x="1250" y="677"/>
                      <a:pt x="1442" y="677"/>
                      <a:pt x="1757" y="665"/>
                    </a:cubicBezTo>
                    <a:cubicBezTo>
                      <a:pt x="2028" y="654"/>
                      <a:pt x="2219" y="654"/>
                      <a:pt x="2332" y="665"/>
                    </a:cubicBezTo>
                    <a:cubicBezTo>
                      <a:pt x="2444" y="665"/>
                      <a:pt x="2579" y="688"/>
                      <a:pt x="2715" y="733"/>
                    </a:cubicBezTo>
                    <a:cubicBezTo>
                      <a:pt x="2861" y="767"/>
                      <a:pt x="3007" y="834"/>
                      <a:pt x="3154" y="913"/>
                    </a:cubicBezTo>
                    <a:cubicBezTo>
                      <a:pt x="3402" y="1048"/>
                      <a:pt x="3537" y="1172"/>
                      <a:pt x="3559" y="1296"/>
                    </a:cubicBezTo>
                    <a:cubicBezTo>
                      <a:pt x="3593" y="1420"/>
                      <a:pt x="3514" y="1533"/>
                      <a:pt x="3323" y="1645"/>
                    </a:cubicBezTo>
                    <a:lnTo>
                      <a:pt x="3582" y="1780"/>
                    </a:lnTo>
                    <a:lnTo>
                      <a:pt x="3289" y="1904"/>
                    </a:lnTo>
                    <a:lnTo>
                      <a:pt x="3019" y="1758"/>
                    </a:lnTo>
                    <a:cubicBezTo>
                      <a:pt x="2839" y="1825"/>
                      <a:pt x="2613" y="1848"/>
                      <a:pt x="2365" y="1825"/>
                    </a:cubicBezTo>
                    <a:cubicBezTo>
                      <a:pt x="2118" y="1814"/>
                      <a:pt x="1836" y="1724"/>
                      <a:pt x="1532" y="1555"/>
                    </a:cubicBezTo>
                    <a:lnTo>
                      <a:pt x="1408" y="1488"/>
                    </a:lnTo>
                    <a:lnTo>
                      <a:pt x="2050" y="1217"/>
                    </a:lnTo>
                    <a:lnTo>
                      <a:pt x="2208" y="1307"/>
                    </a:lnTo>
                    <a:cubicBezTo>
                      <a:pt x="2399" y="1409"/>
                      <a:pt x="2512" y="1476"/>
                      <a:pt x="2568" y="1488"/>
                    </a:cubicBezTo>
                    <a:cubicBezTo>
                      <a:pt x="2625" y="1510"/>
                      <a:pt x="2681" y="1510"/>
                      <a:pt x="2737" y="1488"/>
                    </a:cubicBezTo>
                    <a:cubicBezTo>
                      <a:pt x="2782" y="1465"/>
                      <a:pt x="2793" y="1454"/>
                      <a:pt x="2782" y="1420"/>
                    </a:cubicBezTo>
                    <a:cubicBezTo>
                      <a:pt x="2771" y="1397"/>
                      <a:pt x="2737" y="1364"/>
                      <a:pt x="2681" y="1330"/>
                    </a:cubicBezTo>
                    <a:cubicBezTo>
                      <a:pt x="2523" y="1251"/>
                      <a:pt x="2411" y="1195"/>
                      <a:pt x="2320" y="1161"/>
                    </a:cubicBezTo>
                    <a:cubicBezTo>
                      <a:pt x="2230" y="1138"/>
                      <a:pt x="2095" y="1127"/>
                      <a:pt x="1904" y="1127"/>
                    </a:cubicBezTo>
                    <a:cubicBezTo>
                      <a:pt x="1577" y="1138"/>
                      <a:pt x="1341" y="1138"/>
                      <a:pt x="1217" y="1138"/>
                    </a:cubicBezTo>
                    <a:cubicBezTo>
                      <a:pt x="1081" y="1127"/>
                      <a:pt x="935" y="1105"/>
                      <a:pt x="777" y="1071"/>
                    </a:cubicBezTo>
                    <a:cubicBezTo>
                      <a:pt x="608" y="1026"/>
                      <a:pt x="462" y="969"/>
                      <a:pt x="316" y="891"/>
                    </a:cubicBezTo>
                    <a:cubicBezTo>
                      <a:pt x="113" y="778"/>
                      <a:pt x="11" y="665"/>
                      <a:pt x="0" y="564"/>
                    </a:cubicBezTo>
                    <a:cubicBezTo>
                      <a:pt x="0" y="451"/>
                      <a:pt x="90" y="339"/>
                      <a:pt x="282" y="237"/>
                    </a:cubicBezTo>
                    <a:lnTo>
                      <a:pt x="57" y="113"/>
                    </a:lnTo>
                    <a:lnTo>
                      <a:pt x="361" y="1"/>
                    </a:lnTo>
                    <a:lnTo>
                      <a:pt x="575" y="113"/>
                    </a:lnTo>
                    <a:cubicBezTo>
                      <a:pt x="800" y="57"/>
                      <a:pt x="1014" y="35"/>
                      <a:pt x="1228" y="57"/>
                    </a:cubicBezTo>
                    <a:cubicBezTo>
                      <a:pt x="1442" y="80"/>
                      <a:pt x="1645" y="147"/>
                      <a:pt x="1847" y="249"/>
                    </a:cubicBezTo>
                    <a:cubicBezTo>
                      <a:pt x="1870"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3847152" y="1240546"/>
                <a:ext cx="222361" cy="153889"/>
              </a:xfrm>
              <a:custGeom>
                <a:rect b="b" l="l" r="r" t="t"/>
                <a:pathLst>
                  <a:path extrusionOk="0" h="4405" w="6365">
                    <a:moveTo>
                      <a:pt x="3188" y="1"/>
                    </a:move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lnTo>
                      <a:pt x="5981" y="1161"/>
                    </a:lnTo>
                    <a:cubicBezTo>
                      <a:pt x="5452" y="474"/>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3847152" y="1240546"/>
                <a:ext cx="222361" cy="153889"/>
              </a:xfrm>
              <a:custGeom>
                <a:rect b="b" l="l" r="r" t="t"/>
                <a:pathLst>
                  <a:path extrusionOk="0" h="4405" w="6365">
                    <a:moveTo>
                      <a:pt x="3188" y="1"/>
                    </a:moveTo>
                    <a:cubicBezTo>
                      <a:pt x="1431" y="1"/>
                      <a:pt x="0" y="981"/>
                      <a:pt x="0" y="2197"/>
                    </a:cubicBezTo>
                    <a:cubicBezTo>
                      <a:pt x="0" y="3414"/>
                      <a:pt x="1431" y="4405"/>
                      <a:pt x="3188" y="4405"/>
                    </a:cubicBezTo>
                    <a:cubicBezTo>
                      <a:pt x="4945" y="4405"/>
                      <a:pt x="6364" y="3414"/>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3847152" y="1240546"/>
                <a:ext cx="222361" cy="153889"/>
              </a:xfrm>
              <a:custGeom>
                <a:rect b="b" l="l" r="r" t="t"/>
                <a:pathLst>
                  <a:path extrusionOk="0" fill="none" h="4405" w="6365">
                    <a:moveTo>
                      <a:pt x="5981" y="1161"/>
                    </a:moveTo>
                    <a:cubicBezTo>
                      <a:pt x="5452" y="474"/>
                      <a:pt x="4393" y="1"/>
                      <a:pt x="3188" y="1"/>
                    </a:cubicBez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3847152" y="1240546"/>
                <a:ext cx="222361" cy="153889"/>
              </a:xfrm>
              <a:custGeom>
                <a:rect b="b" l="l" r="r" t="t"/>
                <a:pathLst>
                  <a:path extrusionOk="0" fill="none" h="4405" w="6365">
                    <a:moveTo>
                      <a:pt x="6364" y="2197"/>
                    </a:moveTo>
                    <a:cubicBezTo>
                      <a:pt x="6364" y="3414"/>
                      <a:pt x="4945" y="4405"/>
                      <a:pt x="3188" y="4405"/>
                    </a:cubicBezTo>
                    <a:cubicBezTo>
                      <a:pt x="1431" y="4405"/>
                      <a:pt x="0" y="3414"/>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3847152" y="1203970"/>
                <a:ext cx="222361" cy="153889"/>
              </a:xfrm>
              <a:custGeom>
                <a:rect b="b" l="l" r="r" t="t"/>
                <a:pathLst>
                  <a:path extrusionOk="0" h="4405" w="6365">
                    <a:moveTo>
                      <a:pt x="3188" y="0"/>
                    </a:moveTo>
                    <a:cubicBezTo>
                      <a:pt x="1431" y="0"/>
                      <a:pt x="0" y="992"/>
                      <a:pt x="0" y="2208"/>
                    </a:cubicBezTo>
                    <a:cubicBezTo>
                      <a:pt x="0" y="3424"/>
                      <a:pt x="1431" y="4404"/>
                      <a:pt x="3188" y="4404"/>
                    </a:cubicBezTo>
                    <a:cubicBezTo>
                      <a:pt x="4945" y="4404"/>
                      <a:pt x="6364" y="3424"/>
                      <a:pt x="6364" y="2208"/>
                    </a:cubicBezTo>
                    <a:cubicBezTo>
                      <a:pt x="6364" y="992"/>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3847152" y="1203970"/>
                <a:ext cx="222361" cy="153889"/>
              </a:xfrm>
              <a:custGeom>
                <a:rect b="b" l="l" r="r" t="t"/>
                <a:pathLst>
                  <a:path extrusionOk="0" fill="none" h="4405" w="6365">
                    <a:moveTo>
                      <a:pt x="6364" y="2208"/>
                    </a:moveTo>
                    <a:cubicBezTo>
                      <a:pt x="6364" y="3424"/>
                      <a:pt x="4945" y="4404"/>
                      <a:pt x="3188" y="4404"/>
                    </a:cubicBezTo>
                    <a:cubicBezTo>
                      <a:pt x="1431" y="4404"/>
                      <a:pt x="0" y="3424"/>
                      <a:pt x="0" y="2208"/>
                    </a:cubicBezTo>
                    <a:cubicBezTo>
                      <a:pt x="0" y="992"/>
                      <a:pt x="1431" y="0"/>
                      <a:pt x="3188" y="0"/>
                    </a:cubicBezTo>
                    <a:cubicBezTo>
                      <a:pt x="4945" y="0"/>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3958905" y="1358203"/>
                <a:ext cx="419" cy="36228"/>
              </a:xfrm>
              <a:custGeom>
                <a:rect b="b" l="l" r="r" t="t"/>
                <a:pathLst>
                  <a:path extrusionOk="0" fill="none" h="1037" w="12">
                    <a:moveTo>
                      <a:pt x="0" y="1037"/>
                    </a:moveTo>
                    <a:cubicBezTo>
                      <a:pt x="0" y="1003"/>
                      <a:pt x="0" y="980"/>
                      <a:pt x="11" y="958"/>
                    </a:cubicBezTo>
                    <a:lnTo>
                      <a:pt x="1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3983289" y="1356247"/>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4006101" y="1351112"/>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4027341" y="1342483"/>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4045052" y="133025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4061576" y="1310204"/>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934487" y="1356247"/>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3911291" y="1351112"/>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3890435" y="1342483"/>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3872339" y="1330256"/>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3855816" y="1310204"/>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3872339" y="1221682"/>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3872339" y="1221682"/>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3895535" y="1247637"/>
                <a:ext cx="125941" cy="66935"/>
              </a:xfrm>
              <a:custGeom>
                <a:rect b="b" l="l" r="r" t="t"/>
                <a:pathLst>
                  <a:path extrusionOk="0" h="1916" w="3605">
                    <a:moveTo>
                      <a:pt x="361" y="1"/>
                    </a:moveTo>
                    <a:lnTo>
                      <a:pt x="68" y="124"/>
                    </a:lnTo>
                    <a:lnTo>
                      <a:pt x="282" y="248"/>
                    </a:lnTo>
                    <a:cubicBezTo>
                      <a:pt x="102" y="350"/>
                      <a:pt x="1" y="462"/>
                      <a:pt x="12" y="564"/>
                    </a:cubicBezTo>
                    <a:cubicBezTo>
                      <a:pt x="23" y="676"/>
                      <a:pt x="125" y="789"/>
                      <a:pt x="327" y="902"/>
                    </a:cubicBezTo>
                    <a:cubicBezTo>
                      <a:pt x="462" y="980"/>
                      <a:pt x="620" y="1037"/>
                      <a:pt x="778" y="1071"/>
                    </a:cubicBezTo>
                    <a:cubicBezTo>
                      <a:pt x="947" y="1116"/>
                      <a:pt x="1093" y="1138"/>
                      <a:pt x="1217" y="1138"/>
                    </a:cubicBezTo>
                    <a:cubicBezTo>
                      <a:pt x="1285" y="1144"/>
                      <a:pt x="1375" y="1147"/>
                      <a:pt x="1489" y="1147"/>
                    </a:cubicBezTo>
                    <a:cubicBezTo>
                      <a:pt x="1603" y="1147"/>
                      <a:pt x="1741" y="1144"/>
                      <a:pt x="1904" y="1138"/>
                    </a:cubicBezTo>
                    <a:cubicBezTo>
                      <a:pt x="1955" y="1135"/>
                      <a:pt x="2001" y="1134"/>
                      <a:pt x="2044" y="1134"/>
                    </a:cubicBezTo>
                    <a:cubicBezTo>
                      <a:pt x="2172" y="1134"/>
                      <a:pt x="2265" y="1147"/>
                      <a:pt x="2332" y="1172"/>
                    </a:cubicBezTo>
                    <a:cubicBezTo>
                      <a:pt x="2411" y="1194"/>
                      <a:pt x="2535" y="1251"/>
                      <a:pt x="2681" y="1341"/>
                    </a:cubicBezTo>
                    <a:cubicBezTo>
                      <a:pt x="2749" y="1375"/>
                      <a:pt x="2783" y="1408"/>
                      <a:pt x="2794" y="1431"/>
                    </a:cubicBezTo>
                    <a:cubicBezTo>
                      <a:pt x="2805" y="1454"/>
                      <a:pt x="2783" y="1476"/>
                      <a:pt x="2738" y="1499"/>
                    </a:cubicBezTo>
                    <a:cubicBezTo>
                      <a:pt x="2715" y="1510"/>
                      <a:pt x="2690" y="1515"/>
                      <a:pt x="2663" y="1515"/>
                    </a:cubicBezTo>
                    <a:cubicBezTo>
                      <a:pt x="2636" y="1515"/>
                      <a:pt x="2608" y="1510"/>
                      <a:pt x="2580" y="1499"/>
                    </a:cubicBezTo>
                    <a:cubicBezTo>
                      <a:pt x="2524" y="1476"/>
                      <a:pt x="2400" y="1420"/>
                      <a:pt x="2220" y="1318"/>
                    </a:cubicBezTo>
                    <a:lnTo>
                      <a:pt x="2051" y="1228"/>
                    </a:lnTo>
                    <a:lnTo>
                      <a:pt x="1409" y="1487"/>
                    </a:lnTo>
                    <a:lnTo>
                      <a:pt x="1544" y="1566"/>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31"/>
                      <a:pt x="3571" y="1307"/>
                    </a:cubicBezTo>
                    <a:cubicBezTo>
                      <a:pt x="3549" y="1183"/>
                      <a:pt x="3413" y="1048"/>
                      <a:pt x="3166" y="924"/>
                    </a:cubicBezTo>
                    <a:cubicBezTo>
                      <a:pt x="3019" y="834"/>
                      <a:pt x="2873" y="778"/>
                      <a:pt x="2726" y="733"/>
                    </a:cubicBezTo>
                    <a:cubicBezTo>
                      <a:pt x="2580" y="699"/>
                      <a:pt x="2456" y="676"/>
                      <a:pt x="2343" y="665"/>
                    </a:cubicBezTo>
                    <a:cubicBezTo>
                      <a:pt x="2282" y="659"/>
                      <a:pt x="2205" y="657"/>
                      <a:pt x="2111" y="657"/>
                    </a:cubicBezTo>
                    <a:cubicBezTo>
                      <a:pt x="2017" y="657"/>
                      <a:pt x="1904" y="659"/>
                      <a:pt x="1769" y="665"/>
                    </a:cubicBezTo>
                    <a:cubicBezTo>
                      <a:pt x="1454" y="676"/>
                      <a:pt x="1251" y="676"/>
                      <a:pt x="1172" y="676"/>
                    </a:cubicBezTo>
                    <a:cubicBezTo>
                      <a:pt x="1093" y="665"/>
                      <a:pt x="992" y="631"/>
                      <a:pt x="890" y="575"/>
                    </a:cubicBezTo>
                    <a:cubicBezTo>
                      <a:pt x="823" y="541"/>
                      <a:pt x="789" y="507"/>
                      <a:pt x="778" y="485"/>
                    </a:cubicBezTo>
                    <a:cubicBezTo>
                      <a:pt x="767" y="451"/>
                      <a:pt x="778" y="440"/>
                      <a:pt x="812" y="417"/>
                    </a:cubicBezTo>
                    <a:cubicBezTo>
                      <a:pt x="845" y="404"/>
                      <a:pt x="874" y="399"/>
                      <a:pt x="904" y="399"/>
                    </a:cubicBezTo>
                    <a:cubicBezTo>
                      <a:pt x="925" y="399"/>
                      <a:pt x="946" y="401"/>
                      <a:pt x="969" y="406"/>
                    </a:cubicBezTo>
                    <a:cubicBezTo>
                      <a:pt x="1014" y="429"/>
                      <a:pt x="1104" y="462"/>
                      <a:pt x="1217" y="530"/>
                    </a:cubicBezTo>
                    <a:lnTo>
                      <a:pt x="1330" y="598"/>
                    </a:lnTo>
                    <a:lnTo>
                      <a:pt x="1972" y="327"/>
                    </a:lnTo>
                    <a:cubicBezTo>
                      <a:pt x="1927" y="293"/>
                      <a:pt x="1882" y="271"/>
                      <a:pt x="1859" y="260"/>
                    </a:cubicBezTo>
                    <a:cubicBezTo>
                      <a:pt x="1656" y="147"/>
                      <a:pt x="1442" y="79"/>
                      <a:pt x="1240" y="57"/>
                    </a:cubicBezTo>
                    <a:cubicBezTo>
                      <a:pt x="1186" y="51"/>
                      <a:pt x="1132" y="48"/>
                      <a:pt x="1077" y="48"/>
                    </a:cubicBezTo>
                    <a:cubicBezTo>
                      <a:pt x="913" y="48"/>
                      <a:pt x="744" y="74"/>
                      <a:pt x="575" y="124"/>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3895535" y="1247637"/>
                <a:ext cx="125941" cy="66935"/>
              </a:xfrm>
              <a:custGeom>
                <a:rect b="b" l="l" r="r" t="t"/>
                <a:pathLst>
                  <a:path extrusionOk="0" fill="none" h="1916" w="3605">
                    <a:moveTo>
                      <a:pt x="1972" y="327"/>
                    </a:moveTo>
                    <a:lnTo>
                      <a:pt x="1330" y="598"/>
                    </a:lnTo>
                    <a:lnTo>
                      <a:pt x="1217" y="530"/>
                    </a:lnTo>
                    <a:cubicBezTo>
                      <a:pt x="1104" y="462"/>
                      <a:pt x="1014" y="429"/>
                      <a:pt x="969" y="406"/>
                    </a:cubicBezTo>
                    <a:cubicBezTo>
                      <a:pt x="913" y="395"/>
                      <a:pt x="868" y="395"/>
                      <a:pt x="812" y="417"/>
                    </a:cubicBezTo>
                    <a:cubicBezTo>
                      <a:pt x="778" y="440"/>
                      <a:pt x="767" y="451"/>
                      <a:pt x="778" y="485"/>
                    </a:cubicBezTo>
                    <a:cubicBezTo>
                      <a:pt x="789" y="507"/>
                      <a:pt x="823" y="541"/>
                      <a:pt x="890" y="575"/>
                    </a:cubicBezTo>
                    <a:cubicBezTo>
                      <a:pt x="992" y="631"/>
                      <a:pt x="1093" y="665"/>
                      <a:pt x="1172" y="676"/>
                    </a:cubicBezTo>
                    <a:cubicBezTo>
                      <a:pt x="1251" y="676"/>
                      <a:pt x="1454" y="676"/>
                      <a:pt x="1769" y="665"/>
                    </a:cubicBezTo>
                    <a:cubicBezTo>
                      <a:pt x="2039" y="654"/>
                      <a:pt x="2220" y="654"/>
                      <a:pt x="2343" y="665"/>
                    </a:cubicBezTo>
                    <a:cubicBezTo>
                      <a:pt x="2456" y="676"/>
                      <a:pt x="2580" y="699"/>
                      <a:pt x="2726" y="733"/>
                    </a:cubicBezTo>
                    <a:cubicBezTo>
                      <a:pt x="2873" y="778"/>
                      <a:pt x="3019" y="834"/>
                      <a:pt x="3166" y="924"/>
                    </a:cubicBezTo>
                    <a:cubicBezTo>
                      <a:pt x="3413" y="1048"/>
                      <a:pt x="3549" y="1183"/>
                      <a:pt x="3571" y="1307"/>
                    </a:cubicBezTo>
                    <a:cubicBezTo>
                      <a:pt x="3605" y="1431"/>
                      <a:pt x="3526" y="1544"/>
                      <a:pt x="3335" y="1645"/>
                    </a:cubicBezTo>
                    <a:lnTo>
                      <a:pt x="3594" y="1791"/>
                    </a:lnTo>
                    <a:lnTo>
                      <a:pt x="3301" y="1915"/>
                    </a:lnTo>
                    <a:lnTo>
                      <a:pt x="3031" y="1769"/>
                    </a:lnTo>
                    <a:cubicBezTo>
                      <a:pt x="2839" y="1825"/>
                      <a:pt x="2625" y="1848"/>
                      <a:pt x="2377" y="1836"/>
                    </a:cubicBezTo>
                    <a:cubicBezTo>
                      <a:pt x="2129" y="1814"/>
                      <a:pt x="1848" y="1724"/>
                      <a:pt x="1544" y="1566"/>
                    </a:cubicBezTo>
                    <a:lnTo>
                      <a:pt x="1409" y="1487"/>
                    </a:lnTo>
                    <a:lnTo>
                      <a:pt x="2051" y="1228"/>
                    </a:lnTo>
                    <a:lnTo>
                      <a:pt x="2220" y="1318"/>
                    </a:lnTo>
                    <a:cubicBezTo>
                      <a:pt x="2400" y="1420"/>
                      <a:pt x="2524" y="1476"/>
                      <a:pt x="2580" y="1499"/>
                    </a:cubicBezTo>
                    <a:cubicBezTo>
                      <a:pt x="2636" y="1521"/>
                      <a:pt x="2693" y="1521"/>
                      <a:pt x="2738" y="1499"/>
                    </a:cubicBezTo>
                    <a:cubicBezTo>
                      <a:pt x="2783" y="1476"/>
                      <a:pt x="2805" y="1454"/>
                      <a:pt x="2794" y="1431"/>
                    </a:cubicBezTo>
                    <a:cubicBezTo>
                      <a:pt x="2783" y="1408"/>
                      <a:pt x="2749" y="1375"/>
                      <a:pt x="2681" y="1341"/>
                    </a:cubicBezTo>
                    <a:cubicBezTo>
                      <a:pt x="2535" y="1251"/>
                      <a:pt x="2411" y="1194"/>
                      <a:pt x="2332" y="1172"/>
                    </a:cubicBezTo>
                    <a:cubicBezTo>
                      <a:pt x="2242" y="1138"/>
                      <a:pt x="2107" y="1127"/>
                      <a:pt x="1904" y="1138"/>
                    </a:cubicBezTo>
                    <a:cubicBezTo>
                      <a:pt x="1578" y="1149"/>
                      <a:pt x="1352" y="1149"/>
                      <a:pt x="1217" y="1138"/>
                    </a:cubicBezTo>
                    <a:cubicBezTo>
                      <a:pt x="1093" y="1138"/>
                      <a:pt x="947" y="1116"/>
                      <a:pt x="778" y="1071"/>
                    </a:cubicBezTo>
                    <a:cubicBezTo>
                      <a:pt x="620" y="1037"/>
                      <a:pt x="462" y="980"/>
                      <a:pt x="327" y="902"/>
                    </a:cubicBezTo>
                    <a:cubicBezTo>
                      <a:pt x="125" y="789"/>
                      <a:pt x="23" y="676"/>
                      <a:pt x="12" y="564"/>
                    </a:cubicBezTo>
                    <a:cubicBezTo>
                      <a:pt x="1" y="462"/>
                      <a:pt x="102" y="350"/>
                      <a:pt x="282" y="248"/>
                    </a:cubicBezTo>
                    <a:lnTo>
                      <a:pt x="68" y="124"/>
                    </a:lnTo>
                    <a:lnTo>
                      <a:pt x="361" y="1"/>
                    </a:lnTo>
                    <a:lnTo>
                      <a:pt x="575" y="124"/>
                    </a:lnTo>
                    <a:cubicBezTo>
                      <a:pt x="800" y="57"/>
                      <a:pt x="1026" y="34"/>
                      <a:pt x="1240" y="57"/>
                    </a:cubicBezTo>
                    <a:cubicBezTo>
                      <a:pt x="1442" y="79"/>
                      <a:pt x="1656" y="147"/>
                      <a:pt x="1859" y="260"/>
                    </a:cubicBezTo>
                    <a:cubicBezTo>
                      <a:pt x="1882" y="271"/>
                      <a:pt x="1927" y="293"/>
                      <a:pt x="1972"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3847152" y="1177595"/>
                <a:ext cx="222361" cy="153889"/>
              </a:xfrm>
              <a:custGeom>
                <a:rect b="b" l="l" r="r" t="t"/>
                <a:pathLst>
                  <a:path extrusionOk="0" h="4405" w="6365">
                    <a:moveTo>
                      <a:pt x="3188" y="1"/>
                    </a:move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lnTo>
                      <a:pt x="5981" y="1161"/>
                    </a:lnTo>
                    <a:cubicBezTo>
                      <a:pt x="5452" y="462"/>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3849895" y="1178210"/>
                <a:ext cx="222361" cy="153889"/>
              </a:xfrm>
              <a:custGeom>
                <a:rect b="b" l="l" r="r" t="t"/>
                <a:pathLst>
                  <a:path extrusionOk="0" h="4405" w="6365">
                    <a:moveTo>
                      <a:pt x="3188" y="1"/>
                    </a:moveTo>
                    <a:cubicBezTo>
                      <a:pt x="1431" y="1"/>
                      <a:pt x="0" y="981"/>
                      <a:pt x="0" y="2197"/>
                    </a:cubicBezTo>
                    <a:cubicBezTo>
                      <a:pt x="0" y="3413"/>
                      <a:pt x="1431" y="4405"/>
                      <a:pt x="3188" y="4405"/>
                    </a:cubicBezTo>
                    <a:cubicBezTo>
                      <a:pt x="4945" y="4405"/>
                      <a:pt x="6364" y="3413"/>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3847152" y="1177595"/>
                <a:ext cx="222361" cy="153889"/>
              </a:xfrm>
              <a:custGeom>
                <a:rect b="b" l="l" r="r" t="t"/>
                <a:pathLst>
                  <a:path extrusionOk="0" fill="none" h="4405" w="6365">
                    <a:moveTo>
                      <a:pt x="5981" y="1161"/>
                    </a:moveTo>
                    <a:cubicBezTo>
                      <a:pt x="5452" y="462"/>
                      <a:pt x="4393" y="1"/>
                      <a:pt x="3188" y="1"/>
                    </a:cubicBez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3847152" y="1177595"/>
                <a:ext cx="222361" cy="153889"/>
              </a:xfrm>
              <a:custGeom>
                <a:rect b="b" l="l" r="r" t="t"/>
                <a:pathLst>
                  <a:path extrusionOk="0" fill="none" h="4405" w="6365">
                    <a:moveTo>
                      <a:pt x="6364" y="2197"/>
                    </a:moveTo>
                    <a:cubicBezTo>
                      <a:pt x="6364" y="3413"/>
                      <a:pt x="4945" y="4405"/>
                      <a:pt x="3188" y="4405"/>
                    </a:cubicBezTo>
                    <a:cubicBezTo>
                      <a:pt x="1431" y="4405"/>
                      <a:pt x="0" y="3413"/>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3847152" y="1141019"/>
                <a:ext cx="222361" cy="153889"/>
              </a:xfrm>
              <a:custGeom>
                <a:rect b="b" l="l" r="r" t="t"/>
                <a:pathLst>
                  <a:path extrusionOk="0" h="4405" w="6365">
                    <a:moveTo>
                      <a:pt x="3188" y="0"/>
                    </a:moveTo>
                    <a:cubicBezTo>
                      <a:pt x="1431" y="0"/>
                      <a:pt x="0" y="991"/>
                      <a:pt x="0" y="2208"/>
                    </a:cubicBezTo>
                    <a:cubicBezTo>
                      <a:pt x="0" y="3413"/>
                      <a:pt x="1431" y="4404"/>
                      <a:pt x="3188" y="4404"/>
                    </a:cubicBezTo>
                    <a:cubicBezTo>
                      <a:pt x="4945" y="4404"/>
                      <a:pt x="6364" y="3413"/>
                      <a:pt x="6364" y="2208"/>
                    </a:cubicBezTo>
                    <a:cubicBezTo>
                      <a:pt x="6364" y="991"/>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3847152" y="1141019"/>
                <a:ext cx="222361" cy="153889"/>
              </a:xfrm>
              <a:custGeom>
                <a:rect b="b" l="l" r="r" t="t"/>
                <a:pathLst>
                  <a:path extrusionOk="0" fill="none" h="4405" w="6365">
                    <a:moveTo>
                      <a:pt x="6364" y="2208"/>
                    </a:moveTo>
                    <a:cubicBezTo>
                      <a:pt x="6364" y="3413"/>
                      <a:pt x="4945" y="4404"/>
                      <a:pt x="3188" y="4404"/>
                    </a:cubicBezTo>
                    <a:cubicBezTo>
                      <a:pt x="1431" y="4404"/>
                      <a:pt x="0" y="3413"/>
                      <a:pt x="0" y="2208"/>
                    </a:cubicBezTo>
                    <a:cubicBezTo>
                      <a:pt x="0" y="991"/>
                      <a:pt x="1431" y="0"/>
                      <a:pt x="3188" y="0"/>
                    </a:cubicBezTo>
                    <a:cubicBezTo>
                      <a:pt x="4945" y="0"/>
                      <a:pt x="6364" y="991"/>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3958905" y="1295252"/>
                <a:ext cx="419" cy="35843"/>
              </a:xfrm>
              <a:custGeom>
                <a:rect b="b" l="l" r="r" t="t"/>
                <a:pathLst>
                  <a:path extrusionOk="0" fill="none" h="1026" w="12">
                    <a:moveTo>
                      <a:pt x="0" y="1025"/>
                    </a:moveTo>
                    <a:cubicBezTo>
                      <a:pt x="0" y="1003"/>
                      <a:pt x="0" y="980"/>
                      <a:pt x="11" y="947"/>
                    </a:cubicBezTo>
                    <a:lnTo>
                      <a:pt x="1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3983289" y="129329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4006101" y="1288161"/>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4027341" y="1279113"/>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4045052" y="1266921"/>
                <a:ext cx="35" cy="36228"/>
              </a:xfrm>
              <a:custGeom>
                <a:rect b="b" l="l" r="r" t="t"/>
                <a:pathLst>
                  <a:path extrusionOk="0" fill="none" h="1037" w="1">
                    <a:moveTo>
                      <a:pt x="1" y="1037"/>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4061576" y="1246869"/>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934487" y="1293296"/>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3911291" y="1288161"/>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3890435" y="127911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3872339" y="1266921"/>
                <a:ext cx="35" cy="36228"/>
              </a:xfrm>
              <a:custGeom>
                <a:rect b="b" l="l" r="r" t="t"/>
                <a:pathLst>
                  <a:path extrusionOk="0" fill="none" h="1037" w="1">
                    <a:moveTo>
                      <a:pt x="0" y="1037"/>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3855816" y="1246869"/>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3872339" y="1158731"/>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3872339" y="1158731"/>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3895535" y="1184687"/>
                <a:ext cx="125941" cy="66935"/>
              </a:xfrm>
              <a:custGeom>
                <a:rect b="b" l="l" r="r" t="t"/>
                <a:pathLst>
                  <a:path extrusionOk="0" h="1916" w="3605">
                    <a:moveTo>
                      <a:pt x="361" y="0"/>
                    </a:moveTo>
                    <a:lnTo>
                      <a:pt x="68" y="124"/>
                    </a:lnTo>
                    <a:lnTo>
                      <a:pt x="282" y="248"/>
                    </a:lnTo>
                    <a:cubicBezTo>
                      <a:pt x="102" y="350"/>
                      <a:pt x="1" y="451"/>
                      <a:pt x="12" y="564"/>
                    </a:cubicBezTo>
                    <a:cubicBezTo>
                      <a:pt x="23" y="676"/>
                      <a:pt x="125" y="778"/>
                      <a:pt x="327" y="890"/>
                    </a:cubicBezTo>
                    <a:cubicBezTo>
                      <a:pt x="462" y="969"/>
                      <a:pt x="620" y="1037"/>
                      <a:pt x="778" y="1070"/>
                    </a:cubicBezTo>
                    <a:cubicBezTo>
                      <a:pt x="947" y="1115"/>
                      <a:pt x="1093" y="1138"/>
                      <a:pt x="1217" y="1138"/>
                    </a:cubicBezTo>
                    <a:cubicBezTo>
                      <a:pt x="1262" y="1142"/>
                      <a:pt x="1317" y="1143"/>
                      <a:pt x="1383" y="1143"/>
                    </a:cubicBezTo>
                    <a:cubicBezTo>
                      <a:pt x="1514" y="1143"/>
                      <a:pt x="1686" y="1138"/>
                      <a:pt x="1904" y="1138"/>
                    </a:cubicBezTo>
                    <a:cubicBezTo>
                      <a:pt x="1955" y="1135"/>
                      <a:pt x="2001" y="1134"/>
                      <a:pt x="2044" y="1134"/>
                    </a:cubicBezTo>
                    <a:cubicBezTo>
                      <a:pt x="2172" y="1134"/>
                      <a:pt x="2265" y="1146"/>
                      <a:pt x="2332" y="1172"/>
                    </a:cubicBezTo>
                    <a:cubicBezTo>
                      <a:pt x="2411" y="1194"/>
                      <a:pt x="2535" y="1251"/>
                      <a:pt x="2681" y="1341"/>
                    </a:cubicBezTo>
                    <a:cubicBezTo>
                      <a:pt x="2749" y="1375"/>
                      <a:pt x="2783" y="1397"/>
                      <a:pt x="2794" y="1431"/>
                    </a:cubicBezTo>
                    <a:cubicBezTo>
                      <a:pt x="2805" y="1453"/>
                      <a:pt x="2783" y="1476"/>
                      <a:pt x="2738" y="1487"/>
                    </a:cubicBezTo>
                    <a:cubicBezTo>
                      <a:pt x="2711" y="1500"/>
                      <a:pt x="2681" y="1506"/>
                      <a:pt x="2649" y="1506"/>
                    </a:cubicBezTo>
                    <a:cubicBezTo>
                      <a:pt x="2627" y="1506"/>
                      <a:pt x="2603" y="1503"/>
                      <a:pt x="2580" y="1498"/>
                    </a:cubicBezTo>
                    <a:cubicBezTo>
                      <a:pt x="2524" y="1476"/>
                      <a:pt x="2400" y="1420"/>
                      <a:pt x="2220" y="1318"/>
                    </a:cubicBezTo>
                    <a:lnTo>
                      <a:pt x="2051" y="1217"/>
                    </a:lnTo>
                    <a:lnTo>
                      <a:pt x="1409" y="1487"/>
                    </a:lnTo>
                    <a:lnTo>
                      <a:pt x="1544" y="1555"/>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20"/>
                      <a:pt x="3571" y="1307"/>
                    </a:cubicBezTo>
                    <a:cubicBezTo>
                      <a:pt x="3549" y="1183"/>
                      <a:pt x="3413" y="1048"/>
                      <a:pt x="3166" y="913"/>
                    </a:cubicBezTo>
                    <a:cubicBezTo>
                      <a:pt x="3019" y="834"/>
                      <a:pt x="2873" y="766"/>
                      <a:pt x="2726" y="733"/>
                    </a:cubicBezTo>
                    <a:cubicBezTo>
                      <a:pt x="2580" y="687"/>
                      <a:pt x="2456" y="665"/>
                      <a:pt x="2343" y="665"/>
                    </a:cubicBezTo>
                    <a:cubicBezTo>
                      <a:pt x="2282" y="659"/>
                      <a:pt x="2205" y="657"/>
                      <a:pt x="2111" y="657"/>
                    </a:cubicBezTo>
                    <a:cubicBezTo>
                      <a:pt x="2017" y="657"/>
                      <a:pt x="1904" y="659"/>
                      <a:pt x="1769" y="665"/>
                    </a:cubicBezTo>
                    <a:cubicBezTo>
                      <a:pt x="1611" y="671"/>
                      <a:pt x="1482" y="673"/>
                      <a:pt x="1382" y="673"/>
                    </a:cubicBezTo>
                    <a:cubicBezTo>
                      <a:pt x="1282" y="673"/>
                      <a:pt x="1211" y="671"/>
                      <a:pt x="1172" y="665"/>
                    </a:cubicBezTo>
                    <a:cubicBezTo>
                      <a:pt x="1093" y="665"/>
                      <a:pt x="992" y="631"/>
                      <a:pt x="890" y="575"/>
                    </a:cubicBezTo>
                    <a:cubicBezTo>
                      <a:pt x="823" y="530"/>
                      <a:pt x="789" y="507"/>
                      <a:pt x="778" y="473"/>
                    </a:cubicBezTo>
                    <a:cubicBezTo>
                      <a:pt x="767" y="451"/>
                      <a:pt x="778" y="428"/>
                      <a:pt x="812" y="417"/>
                    </a:cubicBezTo>
                    <a:cubicBezTo>
                      <a:pt x="845" y="404"/>
                      <a:pt x="874" y="399"/>
                      <a:pt x="904" y="399"/>
                    </a:cubicBezTo>
                    <a:cubicBezTo>
                      <a:pt x="925" y="399"/>
                      <a:pt x="946" y="401"/>
                      <a:pt x="969" y="406"/>
                    </a:cubicBezTo>
                    <a:cubicBezTo>
                      <a:pt x="1014" y="417"/>
                      <a:pt x="1104" y="462"/>
                      <a:pt x="1217" y="530"/>
                    </a:cubicBezTo>
                    <a:lnTo>
                      <a:pt x="1330" y="586"/>
                    </a:lnTo>
                    <a:lnTo>
                      <a:pt x="1972" y="327"/>
                    </a:lnTo>
                    <a:cubicBezTo>
                      <a:pt x="1927" y="293"/>
                      <a:pt x="1882" y="271"/>
                      <a:pt x="1859" y="259"/>
                    </a:cubicBezTo>
                    <a:cubicBezTo>
                      <a:pt x="1656" y="147"/>
                      <a:pt x="1442" y="79"/>
                      <a:pt x="1240" y="57"/>
                    </a:cubicBezTo>
                    <a:cubicBezTo>
                      <a:pt x="1186" y="51"/>
                      <a:pt x="1132" y="48"/>
                      <a:pt x="1077" y="48"/>
                    </a:cubicBezTo>
                    <a:cubicBezTo>
                      <a:pt x="913" y="48"/>
                      <a:pt x="744" y="74"/>
                      <a:pt x="575" y="124"/>
                    </a:cubicBezTo>
                    <a:lnTo>
                      <a:pt x="3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3895535" y="1184687"/>
                <a:ext cx="125941" cy="66935"/>
              </a:xfrm>
              <a:custGeom>
                <a:rect b="b" l="l" r="r" t="t"/>
                <a:pathLst>
                  <a:path extrusionOk="0" fill="none" h="1916" w="3605">
                    <a:moveTo>
                      <a:pt x="1972" y="327"/>
                    </a:moveTo>
                    <a:lnTo>
                      <a:pt x="1330" y="586"/>
                    </a:lnTo>
                    <a:lnTo>
                      <a:pt x="1217" y="530"/>
                    </a:lnTo>
                    <a:cubicBezTo>
                      <a:pt x="1104" y="462"/>
                      <a:pt x="1014" y="417"/>
                      <a:pt x="969" y="406"/>
                    </a:cubicBezTo>
                    <a:cubicBezTo>
                      <a:pt x="913" y="395"/>
                      <a:pt x="868" y="395"/>
                      <a:pt x="812" y="417"/>
                    </a:cubicBezTo>
                    <a:cubicBezTo>
                      <a:pt x="778" y="428"/>
                      <a:pt x="767" y="451"/>
                      <a:pt x="778" y="473"/>
                    </a:cubicBezTo>
                    <a:cubicBezTo>
                      <a:pt x="789" y="507"/>
                      <a:pt x="823" y="530"/>
                      <a:pt x="890" y="575"/>
                    </a:cubicBezTo>
                    <a:cubicBezTo>
                      <a:pt x="992" y="631"/>
                      <a:pt x="1093" y="665"/>
                      <a:pt x="1172" y="665"/>
                    </a:cubicBezTo>
                    <a:cubicBezTo>
                      <a:pt x="1251" y="676"/>
                      <a:pt x="1454" y="676"/>
                      <a:pt x="1769" y="665"/>
                    </a:cubicBezTo>
                    <a:cubicBezTo>
                      <a:pt x="2039" y="654"/>
                      <a:pt x="2220" y="654"/>
                      <a:pt x="2343" y="665"/>
                    </a:cubicBezTo>
                    <a:cubicBezTo>
                      <a:pt x="2456" y="665"/>
                      <a:pt x="2580" y="687"/>
                      <a:pt x="2726" y="733"/>
                    </a:cubicBezTo>
                    <a:cubicBezTo>
                      <a:pt x="2873" y="766"/>
                      <a:pt x="3019" y="834"/>
                      <a:pt x="3166" y="913"/>
                    </a:cubicBezTo>
                    <a:cubicBezTo>
                      <a:pt x="3413" y="1048"/>
                      <a:pt x="3549" y="1183"/>
                      <a:pt x="3571" y="1307"/>
                    </a:cubicBezTo>
                    <a:cubicBezTo>
                      <a:pt x="3605" y="1420"/>
                      <a:pt x="3526" y="1544"/>
                      <a:pt x="3335" y="1645"/>
                    </a:cubicBezTo>
                    <a:lnTo>
                      <a:pt x="3594" y="1791"/>
                    </a:lnTo>
                    <a:lnTo>
                      <a:pt x="3301" y="1915"/>
                    </a:lnTo>
                    <a:lnTo>
                      <a:pt x="3031" y="1769"/>
                    </a:lnTo>
                    <a:cubicBezTo>
                      <a:pt x="2839" y="1825"/>
                      <a:pt x="2625" y="1848"/>
                      <a:pt x="2377" y="1836"/>
                    </a:cubicBezTo>
                    <a:cubicBezTo>
                      <a:pt x="2129" y="1814"/>
                      <a:pt x="1848" y="1724"/>
                      <a:pt x="1544" y="1555"/>
                    </a:cubicBezTo>
                    <a:lnTo>
                      <a:pt x="1409" y="1487"/>
                    </a:lnTo>
                    <a:lnTo>
                      <a:pt x="2051" y="1217"/>
                    </a:lnTo>
                    <a:lnTo>
                      <a:pt x="2220" y="1318"/>
                    </a:lnTo>
                    <a:cubicBezTo>
                      <a:pt x="2400" y="1420"/>
                      <a:pt x="2524" y="1476"/>
                      <a:pt x="2580" y="1498"/>
                    </a:cubicBezTo>
                    <a:cubicBezTo>
                      <a:pt x="2636" y="1510"/>
                      <a:pt x="2693" y="1510"/>
                      <a:pt x="2738" y="1487"/>
                    </a:cubicBezTo>
                    <a:cubicBezTo>
                      <a:pt x="2783" y="1476"/>
                      <a:pt x="2805" y="1453"/>
                      <a:pt x="2794" y="1431"/>
                    </a:cubicBezTo>
                    <a:cubicBezTo>
                      <a:pt x="2783" y="1397"/>
                      <a:pt x="2749" y="1375"/>
                      <a:pt x="2681" y="1341"/>
                    </a:cubicBezTo>
                    <a:cubicBezTo>
                      <a:pt x="2535" y="1251"/>
                      <a:pt x="2411" y="1194"/>
                      <a:pt x="2332" y="1172"/>
                    </a:cubicBezTo>
                    <a:cubicBezTo>
                      <a:pt x="2242" y="1138"/>
                      <a:pt x="2107" y="1127"/>
                      <a:pt x="1904" y="1138"/>
                    </a:cubicBezTo>
                    <a:cubicBezTo>
                      <a:pt x="1578" y="1138"/>
                      <a:pt x="1352" y="1149"/>
                      <a:pt x="1217" y="1138"/>
                    </a:cubicBezTo>
                    <a:cubicBezTo>
                      <a:pt x="1093" y="1138"/>
                      <a:pt x="947" y="1115"/>
                      <a:pt x="778" y="1070"/>
                    </a:cubicBezTo>
                    <a:cubicBezTo>
                      <a:pt x="620" y="1037"/>
                      <a:pt x="462" y="969"/>
                      <a:pt x="327" y="890"/>
                    </a:cubicBezTo>
                    <a:cubicBezTo>
                      <a:pt x="125" y="778"/>
                      <a:pt x="23" y="676"/>
                      <a:pt x="12" y="564"/>
                    </a:cubicBezTo>
                    <a:cubicBezTo>
                      <a:pt x="1" y="451"/>
                      <a:pt x="102" y="350"/>
                      <a:pt x="282" y="248"/>
                    </a:cubicBezTo>
                    <a:lnTo>
                      <a:pt x="68" y="124"/>
                    </a:lnTo>
                    <a:lnTo>
                      <a:pt x="361" y="0"/>
                    </a:lnTo>
                    <a:lnTo>
                      <a:pt x="575" y="124"/>
                    </a:lnTo>
                    <a:cubicBezTo>
                      <a:pt x="800" y="57"/>
                      <a:pt x="1026" y="34"/>
                      <a:pt x="1240" y="57"/>
                    </a:cubicBezTo>
                    <a:cubicBezTo>
                      <a:pt x="1442" y="79"/>
                      <a:pt x="1656" y="147"/>
                      <a:pt x="1859" y="259"/>
                    </a:cubicBezTo>
                    <a:cubicBezTo>
                      <a:pt x="1882" y="271"/>
                      <a:pt x="1927" y="293"/>
                      <a:pt x="1972" y="327"/>
                    </a:cubicBezTo>
                    <a:close/>
                  </a:path>
                </a:pathLst>
              </a:custGeom>
              <a:solidFill>
                <a:schemeClr val="dk2"/>
              </a:solid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28"/>
            <p:cNvSpPr/>
            <p:nvPr/>
          </p:nvSpPr>
          <p:spPr>
            <a:xfrm>
              <a:off x="3794477" y="28759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3817289" y="28245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3838529" y="27379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3856660" y="26160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3873183" y="24154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3794477" y="22464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3817289" y="21950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3838529" y="21084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3856660" y="19864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3873183" y="17859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3794477" y="16088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3817289" y="15575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3838529" y="14712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856660" y="134895"/>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873183" y="11484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28"/>
          <p:cNvGrpSpPr/>
          <p:nvPr/>
        </p:nvGrpSpPr>
        <p:grpSpPr>
          <a:xfrm>
            <a:off x="7649825" y="934753"/>
            <a:ext cx="552257" cy="1287752"/>
            <a:chOff x="4811532" y="241542"/>
            <a:chExt cx="221177" cy="515761"/>
          </a:xfrm>
        </p:grpSpPr>
        <p:sp>
          <p:nvSpPr>
            <p:cNvPr id="618" name="Google Shape;618;p28"/>
            <p:cNvSpPr/>
            <p:nvPr/>
          </p:nvSpPr>
          <p:spPr>
            <a:xfrm>
              <a:off x="4811532" y="566537"/>
              <a:ext cx="219217" cy="190766"/>
            </a:xfrm>
            <a:custGeom>
              <a:rect b="b" l="l" r="r" t="t"/>
              <a:pathLst>
                <a:path extrusionOk="0" h="4754" w="6275">
                  <a:moveTo>
                    <a:pt x="767" y="1"/>
                  </a:moveTo>
                  <a:lnTo>
                    <a:pt x="767" y="136"/>
                  </a:lnTo>
                  <a:cubicBezTo>
                    <a:pt x="293" y="519"/>
                    <a:pt x="1" y="1015"/>
                    <a:pt x="1" y="1555"/>
                  </a:cubicBezTo>
                  <a:cubicBezTo>
                    <a:pt x="1" y="1634"/>
                    <a:pt x="12" y="1713"/>
                    <a:pt x="23" y="1780"/>
                  </a:cubicBezTo>
                  <a:lnTo>
                    <a:pt x="12" y="2445"/>
                  </a:lnTo>
                  <a:cubicBezTo>
                    <a:pt x="12" y="2490"/>
                    <a:pt x="1" y="2535"/>
                    <a:pt x="1" y="2591"/>
                  </a:cubicBezTo>
                  <a:cubicBezTo>
                    <a:pt x="1" y="3785"/>
                    <a:pt x="1409" y="4754"/>
                    <a:pt x="3143" y="4754"/>
                  </a:cubicBezTo>
                  <a:cubicBezTo>
                    <a:pt x="4878" y="4754"/>
                    <a:pt x="6274" y="3785"/>
                    <a:pt x="6274" y="2591"/>
                  </a:cubicBezTo>
                  <a:lnTo>
                    <a:pt x="6274" y="1555"/>
                  </a:lnTo>
                  <a:cubicBezTo>
                    <a:pt x="6274" y="1026"/>
                    <a:pt x="6004" y="530"/>
                    <a:pt x="5531" y="159"/>
                  </a:cubicBezTo>
                  <a:lnTo>
                    <a:pt x="5542" y="159"/>
                  </a:lnTo>
                  <a:lnTo>
                    <a:pt x="5542"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4811536" y="555912"/>
              <a:ext cx="219217" cy="151548"/>
            </a:xfrm>
            <a:custGeom>
              <a:rect b="b" l="l" r="r" t="t"/>
              <a:pathLst>
                <a:path extrusionOk="0" h="4338" w="6275">
                  <a:moveTo>
                    <a:pt x="3143" y="1"/>
                  </a:move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lnTo>
                    <a:pt x="5903" y="1138"/>
                  </a:lnTo>
                  <a:cubicBezTo>
                    <a:pt x="5373" y="463"/>
                    <a:pt x="4337" y="1"/>
                    <a:pt x="3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4811536" y="555912"/>
              <a:ext cx="219601" cy="151548"/>
            </a:xfrm>
            <a:custGeom>
              <a:rect b="b" l="l" r="r" t="t"/>
              <a:pathLst>
                <a:path extrusionOk="0" h="4338" w="6286">
                  <a:moveTo>
                    <a:pt x="3143" y="1"/>
                  </a:moveTo>
                  <a:cubicBezTo>
                    <a:pt x="1409" y="1"/>
                    <a:pt x="1" y="969"/>
                    <a:pt x="1" y="2175"/>
                  </a:cubicBezTo>
                  <a:cubicBezTo>
                    <a:pt x="1" y="3368"/>
                    <a:pt x="1409" y="4337"/>
                    <a:pt x="3143" y="4337"/>
                  </a:cubicBezTo>
                  <a:cubicBezTo>
                    <a:pt x="4878" y="4337"/>
                    <a:pt x="6286" y="3368"/>
                    <a:pt x="6286" y="2175"/>
                  </a:cubicBezTo>
                  <a:cubicBezTo>
                    <a:pt x="6286" y="969"/>
                    <a:pt x="4878" y="1"/>
                    <a:pt x="3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4811536" y="555912"/>
              <a:ext cx="219217" cy="151548"/>
            </a:xfrm>
            <a:custGeom>
              <a:rect b="b" l="l" r="r" t="t"/>
              <a:pathLst>
                <a:path extrusionOk="0" fill="none" h="4338" w="6275">
                  <a:moveTo>
                    <a:pt x="5903" y="1138"/>
                  </a:moveTo>
                  <a:cubicBezTo>
                    <a:pt x="5373" y="463"/>
                    <a:pt x="4337" y="1"/>
                    <a:pt x="3143" y="1"/>
                  </a:cubicBez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811536" y="555912"/>
              <a:ext cx="219601" cy="151548"/>
            </a:xfrm>
            <a:custGeom>
              <a:rect b="b" l="l" r="r" t="t"/>
              <a:pathLst>
                <a:path extrusionOk="0" fill="none" h="4338" w="6286">
                  <a:moveTo>
                    <a:pt x="6286" y="2175"/>
                  </a:moveTo>
                  <a:cubicBezTo>
                    <a:pt x="6286" y="3368"/>
                    <a:pt x="4878" y="4337"/>
                    <a:pt x="3143" y="4337"/>
                  </a:cubicBezTo>
                  <a:cubicBezTo>
                    <a:pt x="1409" y="4337"/>
                    <a:pt x="1" y="3368"/>
                    <a:pt x="1" y="2175"/>
                  </a:cubicBezTo>
                  <a:cubicBezTo>
                    <a:pt x="1" y="969"/>
                    <a:pt x="1409" y="1"/>
                    <a:pt x="3143" y="1"/>
                  </a:cubicBezTo>
                  <a:cubicBezTo>
                    <a:pt x="4878" y="1"/>
                    <a:pt x="6286" y="969"/>
                    <a:pt x="6286" y="217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4811536" y="519720"/>
              <a:ext cx="219601" cy="151932"/>
            </a:xfrm>
            <a:custGeom>
              <a:rect b="b" l="l" r="r" t="t"/>
              <a:pathLst>
                <a:path extrusionOk="0" h="4349" w="6286">
                  <a:moveTo>
                    <a:pt x="3143" y="1"/>
                  </a:moveTo>
                  <a:cubicBezTo>
                    <a:pt x="1409" y="1"/>
                    <a:pt x="1" y="980"/>
                    <a:pt x="1" y="2174"/>
                  </a:cubicBezTo>
                  <a:cubicBezTo>
                    <a:pt x="1" y="3380"/>
                    <a:pt x="1409" y="4348"/>
                    <a:pt x="3143" y="4348"/>
                  </a:cubicBezTo>
                  <a:cubicBezTo>
                    <a:pt x="4878" y="4348"/>
                    <a:pt x="6286" y="3380"/>
                    <a:pt x="6286" y="2174"/>
                  </a:cubicBezTo>
                  <a:cubicBezTo>
                    <a:pt x="6286" y="980"/>
                    <a:pt x="4878" y="1"/>
                    <a:pt x="3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4811536" y="519720"/>
              <a:ext cx="219601" cy="151932"/>
            </a:xfrm>
            <a:custGeom>
              <a:rect b="b" l="l" r="r" t="t"/>
              <a:pathLst>
                <a:path extrusionOk="0" fill="none" h="4349" w="6286">
                  <a:moveTo>
                    <a:pt x="6286" y="2174"/>
                  </a:moveTo>
                  <a:cubicBezTo>
                    <a:pt x="6286" y="3380"/>
                    <a:pt x="4878" y="4348"/>
                    <a:pt x="3143" y="4348"/>
                  </a:cubicBezTo>
                  <a:cubicBezTo>
                    <a:pt x="1409" y="4348"/>
                    <a:pt x="1" y="3380"/>
                    <a:pt x="1" y="2174"/>
                  </a:cubicBezTo>
                  <a:cubicBezTo>
                    <a:pt x="1" y="980"/>
                    <a:pt x="1409" y="1"/>
                    <a:pt x="3143" y="1"/>
                  </a:cubicBezTo>
                  <a:cubicBezTo>
                    <a:pt x="4878" y="1"/>
                    <a:pt x="6286" y="980"/>
                    <a:pt x="6286"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4922101" y="671997"/>
              <a:ext cx="35" cy="35459"/>
            </a:xfrm>
            <a:custGeom>
              <a:rect b="b" l="l" r="r" t="t"/>
              <a:pathLst>
                <a:path extrusionOk="0" fill="none" h="1015" w="1">
                  <a:moveTo>
                    <a:pt x="1" y="1014"/>
                  </a:moveTo>
                  <a:cubicBezTo>
                    <a:pt x="1" y="992"/>
                    <a:pt x="1" y="969"/>
                    <a:pt x="1" y="935"/>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4945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4968528" y="664906"/>
              <a:ext cx="35" cy="35075"/>
            </a:xfrm>
            <a:custGeom>
              <a:rect b="b" l="l" r="r" t="t"/>
              <a:pathLst>
                <a:path extrusionOk="0" fill="none" h="1004" w="1">
                  <a:moveTo>
                    <a:pt x="1" y="1003"/>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4989384" y="656242"/>
              <a:ext cx="35" cy="35459"/>
            </a:xfrm>
            <a:custGeom>
              <a:rect b="b" l="l" r="r" t="t"/>
              <a:pathLst>
                <a:path extrusionOk="0" fill="none" h="1015" w="1">
                  <a:moveTo>
                    <a:pt x="1" y="1015"/>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5007095" y="644050"/>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5023235"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4897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4874906" y="664906"/>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4854050" y="656242"/>
              <a:ext cx="35" cy="35459"/>
            </a:xfrm>
            <a:custGeom>
              <a:rect b="b" l="l" r="r" t="t"/>
              <a:pathLst>
                <a:path extrusionOk="0" fill="none" h="1015" w="1">
                  <a:moveTo>
                    <a:pt x="0" y="1015"/>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4836339" y="644050"/>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4820199"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4836723" y="537048"/>
              <a:ext cx="169225" cy="117277"/>
            </a:xfrm>
            <a:custGeom>
              <a:rect b="b" l="l" r="r" t="t"/>
              <a:pathLst>
                <a:path extrusionOk="0" h="3357" w="4844">
                  <a:moveTo>
                    <a:pt x="2422" y="0"/>
                  </a:moveTo>
                  <a:cubicBezTo>
                    <a:pt x="1082" y="0"/>
                    <a:pt x="1" y="755"/>
                    <a:pt x="1" y="1678"/>
                  </a:cubicBezTo>
                  <a:cubicBezTo>
                    <a:pt x="1" y="2613"/>
                    <a:pt x="1082" y="3357"/>
                    <a:pt x="2422" y="3357"/>
                  </a:cubicBezTo>
                  <a:cubicBezTo>
                    <a:pt x="3762" y="3357"/>
                    <a:pt x="4844" y="2613"/>
                    <a:pt x="4844" y="1678"/>
                  </a:cubicBezTo>
                  <a:cubicBezTo>
                    <a:pt x="4844" y="755"/>
                    <a:pt x="3762" y="0"/>
                    <a:pt x="24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4836723" y="537048"/>
              <a:ext cx="169225" cy="117277"/>
            </a:xfrm>
            <a:custGeom>
              <a:rect b="b" l="l" r="r" t="t"/>
              <a:pathLst>
                <a:path extrusionOk="0" fill="none" h="3357" w="4844">
                  <a:moveTo>
                    <a:pt x="4844" y="1678"/>
                  </a:moveTo>
                  <a:cubicBezTo>
                    <a:pt x="4844" y="2613"/>
                    <a:pt x="3762" y="3357"/>
                    <a:pt x="2422" y="3357"/>
                  </a:cubicBezTo>
                  <a:cubicBezTo>
                    <a:pt x="1082" y="3357"/>
                    <a:pt x="1" y="2613"/>
                    <a:pt x="1" y="1678"/>
                  </a:cubicBezTo>
                  <a:cubicBezTo>
                    <a:pt x="1" y="755"/>
                    <a:pt x="1082" y="0"/>
                    <a:pt x="2422" y="0"/>
                  </a:cubicBezTo>
                  <a:cubicBezTo>
                    <a:pt x="3762" y="0"/>
                    <a:pt x="4844" y="755"/>
                    <a:pt x="4844" y="167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4838295" y="540192"/>
              <a:ext cx="164893" cy="114133"/>
            </a:xfrm>
            <a:custGeom>
              <a:rect b="b" l="l" r="r" t="t"/>
              <a:pathLst>
                <a:path extrusionOk="0" fill="none" h="3267" w="4720">
                  <a:moveTo>
                    <a:pt x="4438" y="856"/>
                  </a:moveTo>
                  <a:cubicBezTo>
                    <a:pt x="4044" y="349"/>
                    <a:pt x="3256" y="0"/>
                    <a:pt x="2366" y="0"/>
                  </a:cubicBez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4838295" y="540192"/>
              <a:ext cx="164893" cy="114133"/>
            </a:xfrm>
            <a:custGeom>
              <a:rect b="b" l="l" r="r" t="t"/>
              <a:pathLst>
                <a:path extrusionOk="0" fill="none" h="3267" w="4720">
                  <a:moveTo>
                    <a:pt x="4720" y="1633"/>
                  </a:moveTo>
                  <a:cubicBezTo>
                    <a:pt x="4720" y="2534"/>
                    <a:pt x="3661" y="3267"/>
                    <a:pt x="2366" y="3267"/>
                  </a:cubicBezTo>
                  <a:cubicBezTo>
                    <a:pt x="1059" y="3267"/>
                    <a:pt x="1" y="2534"/>
                    <a:pt x="1" y="1633"/>
                  </a:cubicBezTo>
                  <a:cubicBezTo>
                    <a:pt x="1" y="732"/>
                    <a:pt x="1059" y="0"/>
                    <a:pt x="2366" y="0"/>
                  </a:cubicBezTo>
                  <a:cubicBezTo>
                    <a:pt x="3661" y="0"/>
                    <a:pt x="4720" y="732"/>
                    <a:pt x="4720" y="1633"/>
                  </a:cubicBezTo>
                  <a:close/>
                </a:path>
              </a:pathLst>
            </a:custGeom>
            <a:noFill/>
            <a:ln cap="flat" cmpd="sng" w="3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4838295" y="513048"/>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solidFill>
              <a:schemeClr val="lt1"/>
            </a:solidFill>
            <a:ln cap="flat" cmpd="sng" w="3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4838295" y="356055"/>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4838295" y="356055"/>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5009471" y="374535"/>
              <a:ext cx="15756" cy="237313"/>
            </a:xfrm>
            <a:custGeom>
              <a:rect b="b" l="l" r="r" t="t"/>
              <a:pathLst>
                <a:path extrusionOk="0" h="6793" w="451">
                  <a:moveTo>
                    <a:pt x="225" y="0"/>
                  </a:move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lnTo>
                    <a:pt x="428" y="79"/>
                  </a:lnTo>
                  <a:cubicBezTo>
                    <a:pt x="394" y="34"/>
                    <a:pt x="315"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4816671" y="374535"/>
              <a:ext cx="16140" cy="237313"/>
            </a:xfrm>
            <a:custGeom>
              <a:rect b="b" l="l" r="r" t="t"/>
              <a:pathLst>
                <a:path extrusionOk="0" h="6793" w="462">
                  <a:moveTo>
                    <a:pt x="237" y="0"/>
                  </a:move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lnTo>
                    <a:pt x="439" y="79"/>
                  </a:lnTo>
                  <a:cubicBezTo>
                    <a:pt x="394" y="34"/>
                    <a:pt x="315" y="0"/>
                    <a:pt x="2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4813492" y="277349"/>
              <a:ext cx="219217" cy="151897"/>
            </a:xfrm>
            <a:custGeom>
              <a:rect b="b" l="l" r="r" t="t"/>
              <a:pathLst>
                <a:path extrusionOk="0" h="4348" w="6275">
                  <a:moveTo>
                    <a:pt x="3132" y="0"/>
                  </a:move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lnTo>
                    <a:pt x="5903" y="1149"/>
                  </a:lnTo>
                  <a:cubicBezTo>
                    <a:pt x="5374" y="462"/>
                    <a:pt x="4326" y="0"/>
                    <a:pt x="31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4813492" y="277349"/>
              <a:ext cx="219217" cy="151897"/>
            </a:xfrm>
            <a:custGeom>
              <a:rect b="b" l="l" r="r" t="t"/>
              <a:pathLst>
                <a:path extrusionOk="0" h="4348" w="6275">
                  <a:moveTo>
                    <a:pt x="3132" y="0"/>
                  </a:moveTo>
                  <a:cubicBezTo>
                    <a:pt x="1398" y="0"/>
                    <a:pt x="1" y="980"/>
                    <a:pt x="1" y="2174"/>
                  </a:cubicBezTo>
                  <a:cubicBezTo>
                    <a:pt x="1" y="3368"/>
                    <a:pt x="1398" y="4348"/>
                    <a:pt x="3132" y="4348"/>
                  </a:cubicBezTo>
                  <a:cubicBezTo>
                    <a:pt x="4867" y="4348"/>
                    <a:pt x="6275" y="3368"/>
                    <a:pt x="6275" y="2174"/>
                  </a:cubicBezTo>
                  <a:cubicBezTo>
                    <a:pt x="6275" y="980"/>
                    <a:pt x="48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4813492" y="277349"/>
              <a:ext cx="219217" cy="151897"/>
            </a:xfrm>
            <a:custGeom>
              <a:rect b="b" l="l" r="r" t="t"/>
              <a:pathLst>
                <a:path extrusionOk="0" fill="none" h="4348" w="6275">
                  <a:moveTo>
                    <a:pt x="5903" y="1149"/>
                  </a:moveTo>
                  <a:cubicBezTo>
                    <a:pt x="5374" y="462"/>
                    <a:pt x="4326" y="0"/>
                    <a:pt x="3132" y="0"/>
                  </a:cubicBez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4813492" y="277349"/>
              <a:ext cx="219217" cy="151897"/>
            </a:xfrm>
            <a:custGeom>
              <a:rect b="b" l="l" r="r" t="t"/>
              <a:pathLst>
                <a:path extrusionOk="0" fill="none" h="4348" w="6275">
                  <a:moveTo>
                    <a:pt x="6275" y="2174"/>
                  </a:moveTo>
                  <a:cubicBezTo>
                    <a:pt x="6275" y="3368"/>
                    <a:pt x="4867" y="4348"/>
                    <a:pt x="3132" y="4348"/>
                  </a:cubicBezTo>
                  <a:cubicBezTo>
                    <a:pt x="1398" y="4348"/>
                    <a:pt x="1" y="3368"/>
                    <a:pt x="1" y="2174"/>
                  </a:cubicBezTo>
                  <a:cubicBezTo>
                    <a:pt x="1" y="980"/>
                    <a:pt x="1398" y="0"/>
                    <a:pt x="3132" y="0"/>
                  </a:cubicBezTo>
                  <a:cubicBezTo>
                    <a:pt x="4867" y="0"/>
                    <a:pt x="6275" y="980"/>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4813492" y="241542"/>
              <a:ext cx="219217" cy="151513"/>
            </a:xfrm>
            <a:custGeom>
              <a:rect b="b" l="l" r="r" t="t"/>
              <a:pathLst>
                <a:path extrusionOk="0" h="4337" w="6275">
                  <a:moveTo>
                    <a:pt x="3132" y="0"/>
                  </a:moveTo>
                  <a:cubicBezTo>
                    <a:pt x="1398" y="0"/>
                    <a:pt x="1" y="969"/>
                    <a:pt x="1" y="2174"/>
                  </a:cubicBezTo>
                  <a:cubicBezTo>
                    <a:pt x="1" y="3368"/>
                    <a:pt x="1398" y="4337"/>
                    <a:pt x="3132" y="4337"/>
                  </a:cubicBezTo>
                  <a:cubicBezTo>
                    <a:pt x="4867" y="4337"/>
                    <a:pt x="6275" y="3368"/>
                    <a:pt x="6275" y="2174"/>
                  </a:cubicBezTo>
                  <a:cubicBezTo>
                    <a:pt x="6275" y="969"/>
                    <a:pt x="4867" y="0"/>
                    <a:pt x="3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4813492" y="241542"/>
              <a:ext cx="219217" cy="151513"/>
            </a:xfrm>
            <a:custGeom>
              <a:rect b="b" l="l" r="r" t="t"/>
              <a:pathLst>
                <a:path extrusionOk="0" fill="none" h="4337" w="6275">
                  <a:moveTo>
                    <a:pt x="6275" y="2174"/>
                  </a:moveTo>
                  <a:cubicBezTo>
                    <a:pt x="6275" y="3368"/>
                    <a:pt x="4867" y="4337"/>
                    <a:pt x="3132" y="4337"/>
                  </a:cubicBezTo>
                  <a:cubicBezTo>
                    <a:pt x="1398" y="4337"/>
                    <a:pt x="1" y="3368"/>
                    <a:pt x="1" y="2174"/>
                  </a:cubicBezTo>
                  <a:cubicBezTo>
                    <a:pt x="1" y="969"/>
                    <a:pt x="1398" y="0"/>
                    <a:pt x="3132" y="0"/>
                  </a:cubicBezTo>
                  <a:cubicBezTo>
                    <a:pt x="4867" y="0"/>
                    <a:pt x="6275" y="969"/>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4923673" y="393434"/>
              <a:ext cx="35" cy="35808"/>
            </a:xfrm>
            <a:custGeom>
              <a:rect b="b" l="l" r="r" t="t"/>
              <a:pathLst>
                <a:path extrusionOk="0" fill="none" h="1025" w="1">
                  <a:moveTo>
                    <a:pt x="1" y="1025"/>
                  </a:moveTo>
                  <a:cubicBezTo>
                    <a:pt x="1" y="991"/>
                    <a:pt x="1" y="969"/>
                    <a:pt x="1" y="946"/>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4947289"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4970100" y="386343"/>
              <a:ext cx="35" cy="35040"/>
            </a:xfrm>
            <a:custGeom>
              <a:rect b="b" l="l" r="r" t="t"/>
              <a:pathLst>
                <a:path extrusionOk="0" fill="none" h="1003" w="1">
                  <a:moveTo>
                    <a:pt x="1" y="1003"/>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4990956" y="377679"/>
              <a:ext cx="35" cy="35459"/>
            </a:xfrm>
            <a:custGeom>
              <a:rect b="b" l="l" r="r" t="t"/>
              <a:pathLst>
                <a:path extrusionOk="0" fill="none" h="1015" w="1">
                  <a:moveTo>
                    <a:pt x="1" y="1014"/>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5008667" y="365872"/>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5024807"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4899290"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4876478" y="386343"/>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4855622" y="377679"/>
              <a:ext cx="35" cy="35459"/>
            </a:xfrm>
            <a:custGeom>
              <a:rect b="b" l="l" r="r" t="t"/>
              <a:pathLst>
                <a:path extrusionOk="0" fill="none" h="1015" w="1">
                  <a:moveTo>
                    <a:pt x="0" y="1014"/>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4837911" y="36587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4821771"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4838295" y="258834"/>
              <a:ext cx="169644" cy="117312"/>
            </a:xfrm>
            <a:custGeom>
              <a:rect b="b" l="l" r="r" t="t"/>
              <a:pathLst>
                <a:path extrusionOk="0" h="3358" w="4856">
                  <a:moveTo>
                    <a:pt x="2422" y="1"/>
                  </a:moveTo>
                  <a:cubicBezTo>
                    <a:pt x="1082" y="1"/>
                    <a:pt x="1" y="744"/>
                    <a:pt x="1" y="1679"/>
                  </a:cubicBezTo>
                  <a:cubicBezTo>
                    <a:pt x="1" y="2603"/>
                    <a:pt x="1082" y="3357"/>
                    <a:pt x="2422" y="3357"/>
                  </a:cubicBezTo>
                  <a:cubicBezTo>
                    <a:pt x="3762" y="3357"/>
                    <a:pt x="4855" y="2603"/>
                    <a:pt x="4855" y="1679"/>
                  </a:cubicBezTo>
                  <a:cubicBezTo>
                    <a:pt x="4855" y="744"/>
                    <a:pt x="3762" y="1"/>
                    <a:pt x="2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4838295" y="258834"/>
              <a:ext cx="169644" cy="117312"/>
            </a:xfrm>
            <a:custGeom>
              <a:rect b="b" l="l" r="r" t="t"/>
              <a:pathLst>
                <a:path extrusionOk="0" fill="none" h="3358" w="4856">
                  <a:moveTo>
                    <a:pt x="4855" y="1679"/>
                  </a:moveTo>
                  <a:cubicBezTo>
                    <a:pt x="4855" y="2603"/>
                    <a:pt x="3762" y="3357"/>
                    <a:pt x="2422" y="3357"/>
                  </a:cubicBezTo>
                  <a:cubicBezTo>
                    <a:pt x="1082" y="3357"/>
                    <a:pt x="1" y="2603"/>
                    <a:pt x="1" y="1679"/>
                  </a:cubicBezTo>
                  <a:cubicBezTo>
                    <a:pt x="1" y="744"/>
                    <a:pt x="1082" y="1"/>
                    <a:pt x="2422" y="1"/>
                  </a:cubicBezTo>
                  <a:cubicBezTo>
                    <a:pt x="3762" y="1"/>
                    <a:pt x="4855" y="744"/>
                    <a:pt x="4855" y="167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28"/>
          <p:cNvSpPr/>
          <p:nvPr/>
        </p:nvSpPr>
        <p:spPr>
          <a:xfrm flipH="1" rot="10800000">
            <a:off x="8829750" y="2270050"/>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29"/>
          <p:cNvSpPr txBox="1"/>
          <p:nvPr>
            <p:ph idx="6" type="subTitle"/>
          </p:nvPr>
        </p:nvSpPr>
        <p:spPr>
          <a:xfrm>
            <a:off x="1728649" y="3196764"/>
            <a:ext cx="2565900" cy="4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Storage  </a:t>
            </a:r>
            <a:endParaRPr/>
          </a:p>
        </p:txBody>
      </p:sp>
      <p:sp>
        <p:nvSpPr>
          <p:cNvPr id="687" name="Google Shape;687;p29"/>
          <p:cNvSpPr txBox="1"/>
          <p:nvPr>
            <p:ph type="title"/>
          </p:nvPr>
        </p:nvSpPr>
        <p:spPr>
          <a:xfrm>
            <a:off x="327425"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Concept &amp; Working of Tax AI</a:t>
            </a:r>
            <a:endParaRPr/>
          </a:p>
        </p:txBody>
      </p:sp>
      <p:sp>
        <p:nvSpPr>
          <p:cNvPr id="688" name="Google Shape;688;p29"/>
          <p:cNvSpPr txBox="1"/>
          <p:nvPr>
            <p:ph idx="1" type="subTitle"/>
          </p:nvPr>
        </p:nvSpPr>
        <p:spPr>
          <a:xfrm>
            <a:off x="1728648" y="1856249"/>
            <a:ext cx="2565900" cy="95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The chatbot leverages the power of advanced language models to facilitate natural and interactive conversations with users.</a:t>
            </a:r>
            <a:endParaRPr/>
          </a:p>
        </p:txBody>
      </p:sp>
      <p:sp>
        <p:nvSpPr>
          <p:cNvPr id="689" name="Google Shape;689;p29"/>
          <p:cNvSpPr txBox="1"/>
          <p:nvPr>
            <p:ph idx="2" type="subTitle"/>
          </p:nvPr>
        </p:nvSpPr>
        <p:spPr>
          <a:xfrm>
            <a:off x="5752648" y="1856249"/>
            <a:ext cx="2565900" cy="95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The chatbot incorporates a routing chain, enabling it to handle user questions and queries related to income tax filing seamlessly.</a:t>
            </a:r>
            <a:endParaRPr/>
          </a:p>
        </p:txBody>
      </p:sp>
      <p:sp>
        <p:nvSpPr>
          <p:cNvPr id="690" name="Google Shape;690;p29"/>
          <p:cNvSpPr txBox="1"/>
          <p:nvPr>
            <p:ph idx="3" type="subTitle"/>
          </p:nvPr>
        </p:nvSpPr>
        <p:spPr>
          <a:xfrm>
            <a:off x="1728648" y="3504982"/>
            <a:ext cx="2565900" cy="95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To store user answers, the chatbot employs the Pydantic library, which enables data validation and allows the data to be saved in fields.</a:t>
            </a:r>
            <a:endParaRPr/>
          </a:p>
        </p:txBody>
      </p:sp>
      <p:sp>
        <p:nvSpPr>
          <p:cNvPr id="691" name="Google Shape;691;p29"/>
          <p:cNvSpPr txBox="1"/>
          <p:nvPr>
            <p:ph idx="5" type="subTitle"/>
          </p:nvPr>
        </p:nvSpPr>
        <p:spPr>
          <a:xfrm>
            <a:off x="1728649" y="1536089"/>
            <a:ext cx="2565900" cy="4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Utilizing LLM</a:t>
            </a:r>
            <a:endParaRPr/>
          </a:p>
        </p:txBody>
      </p:sp>
      <p:sp>
        <p:nvSpPr>
          <p:cNvPr id="692" name="Google Shape;692;p29"/>
          <p:cNvSpPr txBox="1"/>
          <p:nvPr>
            <p:ph idx="7" type="subTitle"/>
          </p:nvPr>
        </p:nvSpPr>
        <p:spPr>
          <a:xfrm>
            <a:off x="5752624" y="1536089"/>
            <a:ext cx="2565900" cy="4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Routing Chain</a:t>
            </a:r>
            <a:endParaRPr/>
          </a:p>
        </p:txBody>
      </p:sp>
      <p:sp>
        <p:nvSpPr>
          <p:cNvPr id="693" name="Google Shape;693;p29"/>
          <p:cNvSpPr txBox="1"/>
          <p:nvPr>
            <p:ph idx="8" type="subTitle"/>
          </p:nvPr>
        </p:nvSpPr>
        <p:spPr>
          <a:xfrm>
            <a:off x="5752624" y="3196764"/>
            <a:ext cx="2565900" cy="4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t>
            </a:r>
            <a:r>
              <a:rPr lang="en"/>
              <a:t>SON Output</a:t>
            </a:r>
            <a:endParaRPr/>
          </a:p>
        </p:txBody>
      </p:sp>
      <p:sp>
        <p:nvSpPr>
          <p:cNvPr id="694" name="Google Shape;694;p29"/>
          <p:cNvSpPr/>
          <p:nvPr/>
        </p:nvSpPr>
        <p:spPr>
          <a:xfrm>
            <a:off x="825452" y="1789300"/>
            <a:ext cx="780900" cy="70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4849458" y="1789300"/>
            <a:ext cx="780900" cy="70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825452" y="3444363"/>
            <a:ext cx="780900" cy="70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4849458" y="3444363"/>
            <a:ext cx="780900" cy="70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29"/>
          <p:cNvGrpSpPr/>
          <p:nvPr/>
        </p:nvGrpSpPr>
        <p:grpSpPr>
          <a:xfrm>
            <a:off x="5064410" y="3623797"/>
            <a:ext cx="350995" cy="349133"/>
            <a:chOff x="2404875" y="3955825"/>
            <a:chExt cx="296950" cy="295375"/>
          </a:xfrm>
        </p:grpSpPr>
        <p:sp>
          <p:nvSpPr>
            <p:cNvPr id="699" name="Google Shape;699;p2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29"/>
          <p:cNvSpPr txBox="1"/>
          <p:nvPr>
            <p:ph idx="4" type="subTitle"/>
          </p:nvPr>
        </p:nvSpPr>
        <p:spPr>
          <a:xfrm>
            <a:off x="5752648" y="3504982"/>
            <a:ext cx="2565900" cy="95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Finally, t</a:t>
            </a:r>
            <a:r>
              <a:rPr lang="en"/>
              <a:t>he chatbot generates a JSON file, which can be directly uploaded to the income tax website to file the user's income tax return.</a:t>
            </a:r>
            <a:endParaRPr/>
          </a:p>
        </p:txBody>
      </p:sp>
      <p:grpSp>
        <p:nvGrpSpPr>
          <p:cNvPr id="704" name="Google Shape;704;p29"/>
          <p:cNvGrpSpPr/>
          <p:nvPr/>
        </p:nvGrpSpPr>
        <p:grpSpPr>
          <a:xfrm>
            <a:off x="5018730" y="1933479"/>
            <a:ext cx="442337" cy="419623"/>
            <a:chOff x="-6696925" y="3272575"/>
            <a:chExt cx="307200" cy="291425"/>
          </a:xfrm>
        </p:grpSpPr>
        <p:sp>
          <p:nvSpPr>
            <p:cNvPr id="705" name="Google Shape;705;p2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29"/>
          <p:cNvSpPr/>
          <p:nvPr/>
        </p:nvSpPr>
        <p:spPr>
          <a:xfrm>
            <a:off x="1058084" y="36133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29"/>
          <p:cNvGrpSpPr/>
          <p:nvPr/>
        </p:nvGrpSpPr>
        <p:grpSpPr>
          <a:xfrm>
            <a:off x="1032727" y="1963742"/>
            <a:ext cx="366364" cy="359075"/>
            <a:chOff x="-60988625" y="3740800"/>
            <a:chExt cx="316650" cy="310350"/>
          </a:xfrm>
        </p:grpSpPr>
        <p:sp>
          <p:nvSpPr>
            <p:cNvPr id="709" name="Google Shape;709;p2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30"/>
          <p:cNvSpPr txBox="1"/>
          <p:nvPr>
            <p:ph type="title"/>
          </p:nvPr>
        </p:nvSpPr>
        <p:spPr>
          <a:xfrm>
            <a:off x="719975" y="1726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Workflow of the Project</a:t>
            </a:r>
            <a:endParaRPr/>
          </a:p>
        </p:txBody>
      </p:sp>
      <p:graphicFrame>
        <p:nvGraphicFramePr>
          <p:cNvPr id="717" name="Google Shape;717;p30"/>
          <p:cNvGraphicFramePr/>
          <p:nvPr/>
        </p:nvGraphicFramePr>
        <p:xfrm>
          <a:off x="719963" y="980185"/>
          <a:ext cx="3000000" cy="3000000"/>
        </p:xfrm>
        <a:graphic>
          <a:graphicData uri="http://schemas.openxmlformats.org/drawingml/2006/table">
            <a:tbl>
              <a:tblPr>
                <a:noFill/>
                <a:tableStyleId>{67E66266-A8F5-4C6A-9FB8-D6F0C7FE6C0D}</a:tableStyleId>
              </a:tblPr>
              <a:tblGrid>
                <a:gridCol w="2769100"/>
                <a:gridCol w="4934900"/>
              </a:tblGrid>
              <a:tr h="500925">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Poppins Medium"/>
                          <a:ea typeface="Poppins Medium"/>
                          <a:cs typeface="Poppins Medium"/>
                          <a:sym typeface="Poppins Medium"/>
                        </a:rPr>
                        <a:t>Research &amp; Idea Generation</a:t>
                      </a:r>
                      <a:endParaRPr>
                        <a:solidFill>
                          <a:schemeClr val="dk1"/>
                        </a:solidFill>
                        <a:latin typeface="Poppins Medium"/>
                        <a:ea typeface="Poppins Medium"/>
                        <a:cs typeface="Poppins Medium"/>
                        <a:sym typeface="Poppins Medium"/>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Source Sans Pro"/>
                          <a:ea typeface="Source Sans Pro"/>
                          <a:cs typeface="Source Sans Pro"/>
                          <a:sym typeface="Source Sans Pro"/>
                        </a:rPr>
                        <a:t>The initial phase involved researching and exploring how to implement a tax automation solution. The idea was to create a tool that simplifies the tax filing process for users.</a:t>
                      </a:r>
                      <a:endParaRPr sz="1200">
                        <a:solidFill>
                          <a:schemeClr val="dk1"/>
                        </a:solidFill>
                        <a:latin typeface="Source Sans Pro"/>
                        <a:ea typeface="Source Sans Pro"/>
                        <a:cs typeface="Source Sans Pro"/>
                        <a:sym typeface="Source Sans Pr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580450">
                <a:tc>
                  <a:txBody>
                    <a:bodyPr/>
                    <a:lstStyle/>
                    <a:p>
                      <a:pPr indent="0" lvl="0" marL="0" rtl="0" algn="l">
                        <a:spcBef>
                          <a:spcPts val="0"/>
                        </a:spcBef>
                        <a:spcAft>
                          <a:spcPts val="0"/>
                        </a:spcAft>
                        <a:buNone/>
                      </a:pPr>
                      <a:r>
                        <a:rPr lang="en">
                          <a:solidFill>
                            <a:schemeClr val="dk1"/>
                          </a:solidFill>
                          <a:latin typeface="Poppins Medium"/>
                          <a:ea typeface="Poppins Medium"/>
                          <a:cs typeface="Poppins Medium"/>
                          <a:sym typeface="Poppins Medium"/>
                        </a:rPr>
                        <a:t>Direct Access Limitation </a:t>
                      </a:r>
                      <a:endParaRPr>
                        <a:solidFill>
                          <a:schemeClr val="dk1"/>
                        </a:solidFill>
                        <a:latin typeface="Poppins Medium"/>
                        <a:ea typeface="Poppins Medium"/>
                        <a:cs typeface="Poppins Medium"/>
                        <a:sym typeface="Poppins Medium"/>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Source Sans Pro"/>
                          <a:ea typeface="Source Sans Pro"/>
                          <a:cs typeface="Source Sans Pro"/>
                          <a:sym typeface="Source Sans Pro"/>
                        </a:rPr>
                        <a:t>During development, it was realized that direct access to the income tax website for its utilities was not feasible due to security reasons.</a:t>
                      </a:r>
                      <a:endParaRPr sz="1200">
                        <a:solidFill>
                          <a:schemeClr val="dk1"/>
                        </a:solidFill>
                        <a:latin typeface="Source Sans Pro"/>
                        <a:ea typeface="Source Sans Pro"/>
                        <a:cs typeface="Source Sans Pro"/>
                        <a:sym typeface="Source Sans Pr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40525">
                <a:tc>
                  <a:txBody>
                    <a:bodyPr/>
                    <a:lstStyle/>
                    <a:p>
                      <a:pPr indent="0" lvl="0" marL="0" rtl="0" algn="l">
                        <a:spcBef>
                          <a:spcPts val="0"/>
                        </a:spcBef>
                        <a:spcAft>
                          <a:spcPts val="0"/>
                        </a:spcAft>
                        <a:buNone/>
                      </a:pPr>
                      <a:r>
                        <a:rPr lang="en">
                          <a:solidFill>
                            <a:schemeClr val="dk1"/>
                          </a:solidFill>
                          <a:latin typeface="Poppins Medium"/>
                          <a:ea typeface="Poppins Medium"/>
                          <a:cs typeface="Poppins Medium"/>
                          <a:sym typeface="Poppins Medium"/>
                        </a:rPr>
                        <a:t>Chatbot Facilitation</a:t>
                      </a:r>
                      <a:endParaRPr>
                        <a:solidFill>
                          <a:schemeClr val="dk1"/>
                        </a:solidFill>
                        <a:latin typeface="Poppins Medium"/>
                        <a:ea typeface="Poppins Medium"/>
                        <a:cs typeface="Poppins Medium"/>
                        <a:sym typeface="Poppins Medium"/>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Source Sans Pro"/>
                          <a:ea typeface="Source Sans Pro"/>
                          <a:cs typeface="Source Sans Pro"/>
                          <a:sym typeface="Source Sans Pro"/>
                        </a:rPr>
                        <a:t>As an alternative, a chatbot was introduced to facilitate the tax filing process for users. The chatbot acts as an interactive assistant, guiding users through the tax form completion.</a:t>
                      </a:r>
                      <a:endParaRPr sz="1200">
                        <a:solidFill>
                          <a:schemeClr val="dk1"/>
                        </a:solidFill>
                        <a:latin typeface="Source Sans Pro"/>
                        <a:ea typeface="Source Sans Pro"/>
                        <a:cs typeface="Source Sans Pro"/>
                        <a:sym typeface="Source Sans Pr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40525">
                <a:tc>
                  <a:txBody>
                    <a:bodyPr/>
                    <a:lstStyle/>
                    <a:p>
                      <a:pPr indent="0" lvl="0" marL="0" rtl="0" algn="l">
                        <a:spcBef>
                          <a:spcPts val="0"/>
                        </a:spcBef>
                        <a:spcAft>
                          <a:spcPts val="0"/>
                        </a:spcAft>
                        <a:buNone/>
                      </a:pPr>
                      <a:r>
                        <a:rPr lang="en">
                          <a:solidFill>
                            <a:schemeClr val="dk1"/>
                          </a:solidFill>
                          <a:latin typeface="Poppins Medium"/>
                          <a:ea typeface="Poppins Medium"/>
                          <a:cs typeface="Poppins Medium"/>
                          <a:sym typeface="Poppins Medium"/>
                        </a:rPr>
                        <a:t>Seamless Form Integration</a:t>
                      </a:r>
                      <a:endParaRPr>
                        <a:solidFill>
                          <a:schemeClr val="dk1"/>
                        </a:solidFill>
                        <a:latin typeface="Poppins Medium"/>
                        <a:ea typeface="Poppins Medium"/>
                        <a:cs typeface="Poppins Medium"/>
                        <a:sym typeface="Poppins Medium"/>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Source Sans Pro"/>
                          <a:ea typeface="Source Sans Pro"/>
                          <a:cs typeface="Source Sans Pro"/>
                          <a:sym typeface="Source Sans Pro"/>
                        </a:rPr>
                        <a:t>Major emphasis was placed on connecting different parts of the tax form to each other within the chatbot. This integration allows users to query any existing question directly without needing to access external websites.</a:t>
                      </a:r>
                      <a:endParaRPr sz="1200">
                        <a:solidFill>
                          <a:schemeClr val="dk1"/>
                        </a:solidFill>
                        <a:latin typeface="Source Sans Pro"/>
                        <a:ea typeface="Source Sans Pro"/>
                        <a:cs typeface="Source Sans Pro"/>
                        <a:sym typeface="Source Sans Pr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88725">
                <a:tc>
                  <a:txBody>
                    <a:bodyPr/>
                    <a:lstStyle/>
                    <a:p>
                      <a:pPr indent="0" lvl="0" marL="0" rtl="0" algn="l">
                        <a:spcBef>
                          <a:spcPts val="0"/>
                        </a:spcBef>
                        <a:spcAft>
                          <a:spcPts val="0"/>
                        </a:spcAft>
                        <a:buNone/>
                      </a:pPr>
                      <a:r>
                        <a:rPr lang="en">
                          <a:solidFill>
                            <a:schemeClr val="dk1"/>
                          </a:solidFill>
                          <a:latin typeface="Poppins Medium"/>
                          <a:ea typeface="Poppins Medium"/>
                          <a:cs typeface="Poppins Medium"/>
                          <a:sym typeface="Poppins Medium"/>
                        </a:rPr>
                        <a:t>Output Format</a:t>
                      </a:r>
                      <a:endParaRPr>
                        <a:solidFill>
                          <a:schemeClr val="dk1"/>
                        </a:solidFill>
                        <a:latin typeface="Poppins Medium"/>
                        <a:ea typeface="Poppins Medium"/>
                        <a:cs typeface="Poppins Medium"/>
                        <a:sym typeface="Poppins Medium"/>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Source Sans Pro"/>
                          <a:ea typeface="Source Sans Pro"/>
                          <a:cs typeface="Source Sans Pro"/>
                          <a:sym typeface="Source Sans Pro"/>
                        </a:rPr>
                        <a:t>Once the user completes the chat conversation and fills out the entire tax form, they are provided with a field-filing system. The system presents all the questions and answers in the format accepted by the official Income Tax Return (ITR) filing website.</a:t>
                      </a:r>
                      <a:endParaRPr sz="1200">
                        <a:solidFill>
                          <a:schemeClr val="dk1"/>
                        </a:solidFill>
                        <a:latin typeface="Source Sans Pro"/>
                        <a:ea typeface="Source Sans Pro"/>
                        <a:cs typeface="Source Sans Pro"/>
                        <a:sym typeface="Source Sans Pr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3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723" name="Google Shape;723;p31"/>
          <p:cNvSpPr/>
          <p:nvPr/>
        </p:nvSpPr>
        <p:spPr>
          <a:xfrm>
            <a:off x="1531125" y="13617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3495025" y="13617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5458925" y="13617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7422825" y="136170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txBox="1"/>
          <p:nvPr/>
        </p:nvSpPr>
        <p:spPr>
          <a:xfrm flipH="1">
            <a:off x="713146" y="20283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oppins Medium"/>
                <a:ea typeface="Poppins Medium"/>
                <a:cs typeface="Poppins Medium"/>
                <a:sym typeface="Poppins Medium"/>
              </a:rPr>
              <a:t>Day 1</a:t>
            </a:r>
            <a:endParaRPr sz="2400">
              <a:solidFill>
                <a:schemeClr val="dk1"/>
              </a:solidFill>
              <a:latin typeface="Poppins Medium"/>
              <a:ea typeface="Poppins Medium"/>
              <a:cs typeface="Poppins Medium"/>
              <a:sym typeface="Poppins Medium"/>
            </a:endParaRPr>
          </a:p>
        </p:txBody>
      </p:sp>
      <p:sp>
        <p:nvSpPr>
          <p:cNvPr id="728" name="Google Shape;728;p31"/>
          <p:cNvSpPr txBox="1"/>
          <p:nvPr/>
        </p:nvSpPr>
        <p:spPr>
          <a:xfrm flipH="1">
            <a:off x="713146"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Registered for the Hackathon</a:t>
            </a:r>
            <a:endParaRPr sz="1200">
              <a:solidFill>
                <a:schemeClr val="dk1"/>
              </a:solidFill>
              <a:latin typeface="Source Sans Pro"/>
              <a:ea typeface="Source Sans Pro"/>
              <a:cs typeface="Source Sans Pro"/>
              <a:sym typeface="Source Sans Pro"/>
            </a:endParaRPr>
          </a:p>
        </p:txBody>
      </p:sp>
      <p:sp>
        <p:nvSpPr>
          <p:cNvPr id="729" name="Google Shape;729;p31"/>
          <p:cNvSpPr txBox="1"/>
          <p:nvPr/>
        </p:nvSpPr>
        <p:spPr>
          <a:xfrm flipH="1">
            <a:off x="2677025" y="20283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2</a:t>
            </a:r>
            <a:endParaRPr sz="2400">
              <a:solidFill>
                <a:schemeClr val="dk1"/>
              </a:solidFill>
              <a:latin typeface="Poppins Medium"/>
              <a:ea typeface="Poppins Medium"/>
              <a:cs typeface="Poppins Medium"/>
              <a:sym typeface="Poppins Medium"/>
            </a:endParaRPr>
          </a:p>
        </p:txBody>
      </p:sp>
      <p:sp>
        <p:nvSpPr>
          <p:cNvPr id="730" name="Google Shape;730;p31"/>
          <p:cNvSpPr txBox="1"/>
          <p:nvPr/>
        </p:nvSpPr>
        <p:spPr>
          <a:xfrm flipH="1">
            <a:off x="26770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First Team Meeting &amp; Brainstorming Ideas</a:t>
            </a:r>
            <a:endParaRPr sz="1200">
              <a:solidFill>
                <a:schemeClr val="dk1"/>
              </a:solidFill>
              <a:latin typeface="Source Sans Pro"/>
              <a:ea typeface="Source Sans Pro"/>
              <a:cs typeface="Source Sans Pro"/>
              <a:sym typeface="Source Sans Pro"/>
            </a:endParaRPr>
          </a:p>
        </p:txBody>
      </p:sp>
      <p:sp>
        <p:nvSpPr>
          <p:cNvPr id="731" name="Google Shape;731;p31"/>
          <p:cNvSpPr txBox="1"/>
          <p:nvPr/>
        </p:nvSpPr>
        <p:spPr>
          <a:xfrm flipH="1">
            <a:off x="4640925" y="20283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3</a:t>
            </a:r>
            <a:endParaRPr sz="2400">
              <a:solidFill>
                <a:schemeClr val="dk1"/>
              </a:solidFill>
              <a:latin typeface="Poppins Medium"/>
              <a:ea typeface="Poppins Medium"/>
              <a:cs typeface="Poppins Medium"/>
              <a:sym typeface="Poppins Medium"/>
            </a:endParaRPr>
          </a:p>
        </p:txBody>
      </p:sp>
      <p:sp>
        <p:nvSpPr>
          <p:cNvPr id="732" name="Google Shape;732;p31"/>
          <p:cNvSpPr txBox="1"/>
          <p:nvPr/>
        </p:nvSpPr>
        <p:spPr>
          <a:xfrm flipH="1">
            <a:off x="4572100" y="2362925"/>
            <a:ext cx="19770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Finalisation of Ideas (Tax AI)</a:t>
            </a:r>
            <a:endParaRPr sz="1200">
              <a:solidFill>
                <a:schemeClr val="dk1"/>
              </a:solidFill>
              <a:latin typeface="Source Sans Pro"/>
              <a:ea typeface="Source Sans Pro"/>
              <a:cs typeface="Source Sans Pro"/>
              <a:sym typeface="Source Sans Pro"/>
            </a:endParaRPr>
          </a:p>
        </p:txBody>
      </p:sp>
      <p:sp>
        <p:nvSpPr>
          <p:cNvPr id="733" name="Google Shape;733;p31"/>
          <p:cNvSpPr txBox="1"/>
          <p:nvPr/>
        </p:nvSpPr>
        <p:spPr>
          <a:xfrm flipH="1">
            <a:off x="6604825" y="20283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4</a:t>
            </a:r>
            <a:endParaRPr sz="2400">
              <a:solidFill>
                <a:schemeClr val="dk1"/>
              </a:solidFill>
              <a:latin typeface="Poppins Medium"/>
              <a:ea typeface="Poppins Medium"/>
              <a:cs typeface="Poppins Medium"/>
              <a:sym typeface="Poppins Medium"/>
            </a:endParaRPr>
          </a:p>
        </p:txBody>
      </p:sp>
      <p:sp>
        <p:nvSpPr>
          <p:cNvPr id="734" name="Google Shape;734;p31"/>
          <p:cNvSpPr txBox="1"/>
          <p:nvPr/>
        </p:nvSpPr>
        <p:spPr>
          <a:xfrm flipH="1">
            <a:off x="66048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Started working on the backend of the idea.</a:t>
            </a:r>
            <a:endParaRPr sz="1200">
              <a:solidFill>
                <a:schemeClr val="dk1"/>
              </a:solidFill>
              <a:latin typeface="Source Sans Pro"/>
              <a:ea typeface="Source Sans Pro"/>
              <a:cs typeface="Source Sans Pro"/>
              <a:sym typeface="Source Sans Pro"/>
            </a:endParaRPr>
          </a:p>
        </p:txBody>
      </p:sp>
      <p:cxnSp>
        <p:nvCxnSpPr>
          <p:cNvPr id="735" name="Google Shape;735;p31"/>
          <p:cNvCxnSpPr>
            <a:stCxn id="723" idx="3"/>
            <a:endCxn id="724" idx="1"/>
          </p:cNvCxnSpPr>
          <p:nvPr/>
        </p:nvCxnSpPr>
        <p:spPr>
          <a:xfrm>
            <a:off x="1707525" y="144990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36" name="Google Shape;736;p31"/>
          <p:cNvCxnSpPr>
            <a:stCxn id="724" idx="3"/>
            <a:endCxn id="725" idx="1"/>
          </p:cNvCxnSpPr>
          <p:nvPr/>
        </p:nvCxnSpPr>
        <p:spPr>
          <a:xfrm>
            <a:off x="3671425" y="144990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37" name="Google Shape;737;p31"/>
          <p:cNvCxnSpPr>
            <a:stCxn id="725" idx="3"/>
            <a:endCxn id="726" idx="1"/>
          </p:cNvCxnSpPr>
          <p:nvPr/>
        </p:nvCxnSpPr>
        <p:spPr>
          <a:xfrm>
            <a:off x="5635325" y="144990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38" name="Google Shape;738;p31"/>
          <p:cNvCxnSpPr>
            <a:stCxn id="723" idx="2"/>
            <a:endCxn id="727" idx="0"/>
          </p:cNvCxnSpPr>
          <p:nvPr/>
        </p:nvCxnSpPr>
        <p:spPr>
          <a:xfrm>
            <a:off x="1619325" y="153810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39" name="Google Shape;739;p31"/>
          <p:cNvCxnSpPr>
            <a:stCxn id="724" idx="2"/>
            <a:endCxn id="729" idx="0"/>
          </p:cNvCxnSpPr>
          <p:nvPr/>
        </p:nvCxnSpPr>
        <p:spPr>
          <a:xfrm>
            <a:off x="3583225" y="153810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40" name="Google Shape;740;p31"/>
          <p:cNvCxnSpPr>
            <a:stCxn id="725" idx="2"/>
            <a:endCxn id="731" idx="0"/>
          </p:cNvCxnSpPr>
          <p:nvPr/>
        </p:nvCxnSpPr>
        <p:spPr>
          <a:xfrm>
            <a:off x="5547125" y="153810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41" name="Google Shape;741;p31"/>
          <p:cNvCxnSpPr>
            <a:stCxn id="726" idx="2"/>
            <a:endCxn id="733" idx="0"/>
          </p:cNvCxnSpPr>
          <p:nvPr/>
        </p:nvCxnSpPr>
        <p:spPr>
          <a:xfrm>
            <a:off x="7511025" y="1538100"/>
            <a:ext cx="0" cy="490200"/>
          </a:xfrm>
          <a:prstGeom prst="straightConnector1">
            <a:avLst/>
          </a:prstGeom>
          <a:noFill/>
          <a:ln cap="flat" cmpd="sng" w="19050">
            <a:solidFill>
              <a:schemeClr val="dk1"/>
            </a:solidFill>
            <a:prstDash val="solid"/>
            <a:round/>
            <a:headEnd len="med" w="med" type="none"/>
            <a:tailEnd len="med" w="med" type="none"/>
          </a:ln>
        </p:spPr>
      </p:cxnSp>
      <p:sp>
        <p:nvSpPr>
          <p:cNvPr id="742" name="Google Shape;742;p31"/>
          <p:cNvSpPr/>
          <p:nvPr/>
        </p:nvSpPr>
        <p:spPr>
          <a:xfrm>
            <a:off x="1531125"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3495025"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5458925"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7422825" y="3196150"/>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txBox="1"/>
          <p:nvPr/>
        </p:nvSpPr>
        <p:spPr>
          <a:xfrm flipH="1">
            <a:off x="713146" y="38626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5</a:t>
            </a:r>
            <a:endParaRPr sz="2400">
              <a:solidFill>
                <a:schemeClr val="dk1"/>
              </a:solidFill>
              <a:latin typeface="Poppins Medium"/>
              <a:ea typeface="Poppins Medium"/>
              <a:cs typeface="Poppins Medium"/>
              <a:sym typeface="Poppins Medium"/>
            </a:endParaRPr>
          </a:p>
        </p:txBody>
      </p:sp>
      <p:sp>
        <p:nvSpPr>
          <p:cNvPr id="747" name="Google Shape;747;p31"/>
          <p:cNvSpPr txBox="1"/>
          <p:nvPr/>
        </p:nvSpPr>
        <p:spPr>
          <a:xfrm flipH="1">
            <a:off x="713146"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Realised a problem with our  product, improvised and came up with a new plan.</a:t>
            </a:r>
            <a:endParaRPr sz="1200">
              <a:solidFill>
                <a:schemeClr val="dk1"/>
              </a:solidFill>
              <a:latin typeface="Source Sans Pro"/>
              <a:ea typeface="Source Sans Pro"/>
              <a:cs typeface="Source Sans Pro"/>
              <a:sym typeface="Source Sans Pro"/>
            </a:endParaRPr>
          </a:p>
        </p:txBody>
      </p:sp>
      <p:sp>
        <p:nvSpPr>
          <p:cNvPr id="748" name="Google Shape;748;p31"/>
          <p:cNvSpPr txBox="1"/>
          <p:nvPr/>
        </p:nvSpPr>
        <p:spPr>
          <a:xfrm flipH="1">
            <a:off x="2677025" y="38626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6</a:t>
            </a:r>
            <a:endParaRPr sz="2400">
              <a:solidFill>
                <a:schemeClr val="dk1"/>
              </a:solidFill>
              <a:latin typeface="Poppins Medium"/>
              <a:ea typeface="Poppins Medium"/>
              <a:cs typeface="Poppins Medium"/>
              <a:sym typeface="Poppins Medium"/>
            </a:endParaRPr>
          </a:p>
        </p:txBody>
      </p:sp>
      <p:sp>
        <p:nvSpPr>
          <p:cNvPr id="749" name="Google Shape;749;p31"/>
          <p:cNvSpPr txBox="1"/>
          <p:nvPr/>
        </p:nvSpPr>
        <p:spPr>
          <a:xfrm flipH="1">
            <a:off x="26770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Completed the backend part of the Tax AI and started working on the frontend of Tax AI.</a:t>
            </a:r>
            <a:endParaRPr sz="1200">
              <a:solidFill>
                <a:schemeClr val="dk1"/>
              </a:solidFill>
              <a:latin typeface="Source Sans Pro"/>
              <a:ea typeface="Source Sans Pro"/>
              <a:cs typeface="Source Sans Pro"/>
              <a:sym typeface="Source Sans Pro"/>
            </a:endParaRPr>
          </a:p>
        </p:txBody>
      </p:sp>
      <p:sp>
        <p:nvSpPr>
          <p:cNvPr id="750" name="Google Shape;750;p31"/>
          <p:cNvSpPr txBox="1"/>
          <p:nvPr/>
        </p:nvSpPr>
        <p:spPr>
          <a:xfrm flipH="1">
            <a:off x="4640925" y="38626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7</a:t>
            </a:r>
            <a:endParaRPr sz="2400">
              <a:solidFill>
                <a:schemeClr val="dk1"/>
              </a:solidFill>
              <a:latin typeface="Poppins Medium"/>
              <a:ea typeface="Poppins Medium"/>
              <a:cs typeface="Poppins Medium"/>
              <a:sym typeface="Poppins Medium"/>
            </a:endParaRPr>
          </a:p>
        </p:txBody>
      </p:sp>
      <p:sp>
        <p:nvSpPr>
          <p:cNvPr id="751" name="Google Shape;751;p31"/>
          <p:cNvSpPr txBox="1"/>
          <p:nvPr/>
        </p:nvSpPr>
        <p:spPr>
          <a:xfrm flipH="1">
            <a:off x="46409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Completed the frontend and made the backend-frontend connections.</a:t>
            </a:r>
            <a:endParaRPr sz="1200">
              <a:solidFill>
                <a:schemeClr val="dk1"/>
              </a:solidFill>
              <a:latin typeface="Source Sans Pro"/>
              <a:ea typeface="Source Sans Pro"/>
              <a:cs typeface="Source Sans Pro"/>
              <a:sym typeface="Source Sans Pro"/>
            </a:endParaRPr>
          </a:p>
        </p:txBody>
      </p:sp>
      <p:sp>
        <p:nvSpPr>
          <p:cNvPr id="752" name="Google Shape;752;p31"/>
          <p:cNvSpPr txBox="1"/>
          <p:nvPr/>
        </p:nvSpPr>
        <p:spPr>
          <a:xfrm flipH="1">
            <a:off x="6604825" y="3862625"/>
            <a:ext cx="1812300" cy="40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Poppins Medium"/>
                <a:ea typeface="Poppins Medium"/>
                <a:cs typeface="Poppins Medium"/>
                <a:sym typeface="Poppins Medium"/>
              </a:rPr>
              <a:t>Day 8</a:t>
            </a:r>
            <a:endParaRPr sz="2400">
              <a:solidFill>
                <a:schemeClr val="dk1"/>
              </a:solidFill>
              <a:latin typeface="Poppins Medium"/>
              <a:ea typeface="Poppins Medium"/>
              <a:cs typeface="Poppins Medium"/>
              <a:sym typeface="Poppins Medium"/>
            </a:endParaRPr>
          </a:p>
        </p:txBody>
      </p:sp>
      <p:sp>
        <p:nvSpPr>
          <p:cNvPr id="753" name="Google Shape;753;p31"/>
          <p:cNvSpPr txBox="1"/>
          <p:nvPr/>
        </p:nvSpPr>
        <p:spPr>
          <a:xfrm flipH="1">
            <a:off x="66048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Pro"/>
                <a:ea typeface="Source Sans Pro"/>
                <a:cs typeface="Source Sans Pro"/>
                <a:sym typeface="Source Sans Pro"/>
              </a:rPr>
              <a:t>Finalised the product, made the presentation and recorded the demo video.</a:t>
            </a:r>
            <a:endParaRPr sz="1200">
              <a:solidFill>
                <a:schemeClr val="dk1"/>
              </a:solidFill>
              <a:latin typeface="Source Sans Pro"/>
              <a:ea typeface="Source Sans Pro"/>
              <a:cs typeface="Source Sans Pro"/>
              <a:sym typeface="Source Sans Pro"/>
            </a:endParaRPr>
          </a:p>
        </p:txBody>
      </p:sp>
      <p:cxnSp>
        <p:nvCxnSpPr>
          <p:cNvPr id="754" name="Google Shape;754;p31"/>
          <p:cNvCxnSpPr>
            <a:stCxn id="742" idx="3"/>
            <a:endCxn id="743" idx="1"/>
          </p:cNvCxnSpPr>
          <p:nvPr/>
        </p:nvCxnSpPr>
        <p:spPr>
          <a:xfrm>
            <a:off x="1707525" y="328435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55" name="Google Shape;755;p31"/>
          <p:cNvCxnSpPr>
            <a:stCxn id="743" idx="3"/>
            <a:endCxn id="744" idx="1"/>
          </p:cNvCxnSpPr>
          <p:nvPr/>
        </p:nvCxnSpPr>
        <p:spPr>
          <a:xfrm>
            <a:off x="3671425" y="328435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56" name="Google Shape;756;p31"/>
          <p:cNvCxnSpPr>
            <a:stCxn id="744" idx="3"/>
            <a:endCxn id="745" idx="1"/>
          </p:cNvCxnSpPr>
          <p:nvPr/>
        </p:nvCxnSpPr>
        <p:spPr>
          <a:xfrm>
            <a:off x="5635325" y="3284350"/>
            <a:ext cx="1787400" cy="0"/>
          </a:xfrm>
          <a:prstGeom prst="straightConnector1">
            <a:avLst/>
          </a:prstGeom>
          <a:noFill/>
          <a:ln cap="flat" cmpd="sng" w="19050">
            <a:solidFill>
              <a:schemeClr val="dk1"/>
            </a:solidFill>
            <a:prstDash val="solid"/>
            <a:round/>
            <a:headEnd len="med" w="med" type="none"/>
            <a:tailEnd len="med" w="med" type="none"/>
          </a:ln>
        </p:spPr>
      </p:cxnSp>
      <p:cxnSp>
        <p:nvCxnSpPr>
          <p:cNvPr id="757" name="Google Shape;757;p31"/>
          <p:cNvCxnSpPr>
            <a:stCxn id="742" idx="2"/>
            <a:endCxn id="746" idx="0"/>
          </p:cNvCxnSpPr>
          <p:nvPr/>
        </p:nvCxnSpPr>
        <p:spPr>
          <a:xfrm>
            <a:off x="1619325" y="337255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58" name="Google Shape;758;p31"/>
          <p:cNvCxnSpPr>
            <a:stCxn id="743" idx="2"/>
            <a:endCxn id="748" idx="0"/>
          </p:cNvCxnSpPr>
          <p:nvPr/>
        </p:nvCxnSpPr>
        <p:spPr>
          <a:xfrm>
            <a:off x="3583225" y="337255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59" name="Google Shape;759;p31"/>
          <p:cNvCxnSpPr>
            <a:stCxn id="744" idx="2"/>
            <a:endCxn id="750" idx="0"/>
          </p:cNvCxnSpPr>
          <p:nvPr/>
        </p:nvCxnSpPr>
        <p:spPr>
          <a:xfrm>
            <a:off x="5547125" y="337255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60" name="Google Shape;760;p31"/>
          <p:cNvCxnSpPr>
            <a:stCxn id="745" idx="2"/>
            <a:endCxn id="752" idx="0"/>
          </p:cNvCxnSpPr>
          <p:nvPr/>
        </p:nvCxnSpPr>
        <p:spPr>
          <a:xfrm>
            <a:off x="7511025" y="3372550"/>
            <a:ext cx="0" cy="490200"/>
          </a:xfrm>
          <a:prstGeom prst="straightConnector1">
            <a:avLst/>
          </a:prstGeom>
          <a:noFill/>
          <a:ln cap="flat" cmpd="sng" w="19050">
            <a:solidFill>
              <a:schemeClr val="dk1"/>
            </a:solidFill>
            <a:prstDash val="solid"/>
            <a:round/>
            <a:headEnd len="med" w="med" type="none"/>
            <a:tailEnd len="med" w="med" type="none"/>
          </a:ln>
        </p:spPr>
      </p:cxnSp>
      <p:cxnSp>
        <p:nvCxnSpPr>
          <p:cNvPr id="761" name="Google Shape;761;p31"/>
          <p:cNvCxnSpPr>
            <a:stCxn id="726" idx="3"/>
            <a:endCxn id="742" idx="1"/>
          </p:cNvCxnSpPr>
          <p:nvPr/>
        </p:nvCxnSpPr>
        <p:spPr>
          <a:xfrm flipH="1">
            <a:off x="1531125" y="1449900"/>
            <a:ext cx="6068100" cy="1834500"/>
          </a:xfrm>
          <a:prstGeom prst="bentConnector5">
            <a:avLst>
              <a:gd fmla="val -12115" name="adj1"/>
              <a:gd fmla="val 82114" name="adj2"/>
              <a:gd fmla="val 113460" name="adj3"/>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32"/>
          <p:cNvSpPr txBox="1"/>
          <p:nvPr>
            <p:ph type="title"/>
          </p:nvPr>
        </p:nvSpPr>
        <p:spPr>
          <a:xfrm>
            <a:off x="720000" y="445025"/>
            <a:ext cx="472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Key Features of Tax AI</a:t>
            </a:r>
            <a:endParaRPr sz="2800"/>
          </a:p>
        </p:txBody>
      </p:sp>
      <p:sp>
        <p:nvSpPr>
          <p:cNvPr id="767" name="Google Shape;767;p32"/>
          <p:cNvSpPr txBox="1"/>
          <p:nvPr>
            <p:ph idx="2" type="title"/>
          </p:nvPr>
        </p:nvSpPr>
        <p:spPr>
          <a:xfrm>
            <a:off x="818815" y="1382593"/>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68" name="Google Shape;768;p32"/>
          <p:cNvSpPr txBox="1"/>
          <p:nvPr>
            <p:ph idx="1" type="subTitle"/>
          </p:nvPr>
        </p:nvSpPr>
        <p:spPr>
          <a:xfrm>
            <a:off x="1704870" y="1212088"/>
            <a:ext cx="29682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Simplified Tax Filing </a:t>
            </a:r>
            <a:endParaRPr sz="1800"/>
          </a:p>
        </p:txBody>
      </p:sp>
      <p:sp>
        <p:nvSpPr>
          <p:cNvPr id="769" name="Google Shape;769;p32"/>
          <p:cNvSpPr/>
          <p:nvPr/>
        </p:nvSpPr>
        <p:spPr>
          <a:xfrm>
            <a:off x="7509434" y="399109"/>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2"/>
          <p:cNvSpPr/>
          <p:nvPr/>
        </p:nvSpPr>
        <p:spPr>
          <a:xfrm>
            <a:off x="8953671" y="4745696"/>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2"/>
          <p:cNvSpPr/>
          <p:nvPr/>
        </p:nvSpPr>
        <p:spPr>
          <a:xfrm>
            <a:off x="7917901" y="208301"/>
            <a:ext cx="1226100" cy="1226100"/>
          </a:xfrm>
          <a:prstGeom prst="pie">
            <a:avLst>
              <a:gd fmla="val 0" name="adj1"/>
              <a:gd fmla="val 16200000" name="adj2"/>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32"/>
          <p:cNvGrpSpPr/>
          <p:nvPr/>
        </p:nvGrpSpPr>
        <p:grpSpPr>
          <a:xfrm>
            <a:off x="7696027" y="2870878"/>
            <a:ext cx="1133720" cy="1133717"/>
            <a:chOff x="10173800" y="2018150"/>
            <a:chExt cx="1448103" cy="1448100"/>
          </a:xfrm>
        </p:grpSpPr>
        <p:sp>
          <p:nvSpPr>
            <p:cNvPr id="773" name="Google Shape;773;p32"/>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2"/>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2"/>
          <p:cNvGrpSpPr/>
          <p:nvPr/>
        </p:nvGrpSpPr>
        <p:grpSpPr>
          <a:xfrm>
            <a:off x="7649815" y="3789985"/>
            <a:ext cx="1226139" cy="1052197"/>
            <a:chOff x="3337647" y="-19723"/>
            <a:chExt cx="543453" cy="466358"/>
          </a:xfrm>
        </p:grpSpPr>
        <p:grpSp>
          <p:nvGrpSpPr>
            <p:cNvPr id="776" name="Google Shape;776;p32"/>
            <p:cNvGrpSpPr/>
            <p:nvPr/>
          </p:nvGrpSpPr>
          <p:grpSpPr>
            <a:xfrm>
              <a:off x="3337647" y="-19723"/>
              <a:ext cx="543453" cy="466358"/>
              <a:chOff x="3670072" y="965127"/>
              <a:chExt cx="543453" cy="466358"/>
            </a:xfrm>
          </p:grpSpPr>
          <p:sp>
            <p:nvSpPr>
              <p:cNvPr id="777" name="Google Shape;777;p32"/>
              <p:cNvSpPr/>
              <p:nvPr/>
            </p:nvSpPr>
            <p:spPr>
              <a:xfrm>
                <a:off x="3670077" y="1171687"/>
                <a:ext cx="543449" cy="259798"/>
              </a:xfrm>
              <a:custGeom>
                <a:rect b="b" l="l" r="r" t="t"/>
                <a:pathLst>
                  <a:path extrusionOk="0" h="6748" w="15556">
                    <a:moveTo>
                      <a:pt x="23" y="1"/>
                    </a:moveTo>
                    <a:cubicBezTo>
                      <a:pt x="35" y="46"/>
                      <a:pt x="35" y="80"/>
                      <a:pt x="46" y="125"/>
                    </a:cubicBezTo>
                    <a:cubicBezTo>
                      <a:pt x="12" y="249"/>
                      <a:pt x="1" y="372"/>
                      <a:pt x="1" y="508"/>
                    </a:cubicBezTo>
                    <a:cubicBezTo>
                      <a:pt x="1" y="586"/>
                      <a:pt x="1" y="654"/>
                      <a:pt x="12" y="733"/>
                    </a:cubicBezTo>
                    <a:lnTo>
                      <a:pt x="1" y="1397"/>
                    </a:lnTo>
                    <a:cubicBezTo>
                      <a:pt x="1" y="1454"/>
                      <a:pt x="1" y="1499"/>
                      <a:pt x="1" y="1544"/>
                    </a:cubicBezTo>
                    <a:cubicBezTo>
                      <a:pt x="1" y="1916"/>
                      <a:pt x="125" y="2265"/>
                      <a:pt x="361" y="2569"/>
                    </a:cubicBezTo>
                    <a:cubicBezTo>
                      <a:pt x="372" y="2580"/>
                      <a:pt x="384" y="2591"/>
                      <a:pt x="395" y="2614"/>
                    </a:cubicBezTo>
                    <a:cubicBezTo>
                      <a:pt x="936" y="3290"/>
                      <a:pt x="1983" y="3740"/>
                      <a:pt x="3177" y="3740"/>
                    </a:cubicBezTo>
                    <a:cubicBezTo>
                      <a:pt x="3898" y="3740"/>
                      <a:pt x="4551" y="3582"/>
                      <a:pt x="5092" y="3301"/>
                    </a:cubicBezTo>
                    <a:lnTo>
                      <a:pt x="5092" y="3301"/>
                    </a:lnTo>
                    <a:cubicBezTo>
                      <a:pt x="5081" y="3368"/>
                      <a:pt x="5069" y="3436"/>
                      <a:pt x="5069" y="3504"/>
                    </a:cubicBezTo>
                    <a:cubicBezTo>
                      <a:pt x="5069" y="3582"/>
                      <a:pt x="5081" y="3661"/>
                      <a:pt x="5092" y="3740"/>
                    </a:cubicBezTo>
                    <a:lnTo>
                      <a:pt x="5081" y="4405"/>
                    </a:lnTo>
                    <a:cubicBezTo>
                      <a:pt x="5081" y="4450"/>
                      <a:pt x="5069" y="4506"/>
                      <a:pt x="5069" y="4551"/>
                    </a:cubicBezTo>
                    <a:cubicBezTo>
                      <a:pt x="5069" y="4698"/>
                      <a:pt x="5092" y="4844"/>
                      <a:pt x="5137" y="4990"/>
                    </a:cubicBezTo>
                    <a:cubicBezTo>
                      <a:pt x="5430" y="5993"/>
                      <a:pt x="6714" y="6747"/>
                      <a:pt x="8257" y="6747"/>
                    </a:cubicBezTo>
                    <a:cubicBezTo>
                      <a:pt x="9000" y="6747"/>
                      <a:pt x="9687" y="6567"/>
                      <a:pt x="10239" y="6274"/>
                    </a:cubicBezTo>
                    <a:cubicBezTo>
                      <a:pt x="10262" y="6252"/>
                      <a:pt x="10295" y="6241"/>
                      <a:pt x="10318" y="6218"/>
                    </a:cubicBezTo>
                    <a:cubicBezTo>
                      <a:pt x="10611" y="6049"/>
                      <a:pt x="10847" y="5846"/>
                      <a:pt x="11039" y="5610"/>
                    </a:cubicBezTo>
                    <a:cubicBezTo>
                      <a:pt x="11050" y="5599"/>
                      <a:pt x="11061" y="5587"/>
                      <a:pt x="11073" y="5576"/>
                    </a:cubicBezTo>
                    <a:cubicBezTo>
                      <a:pt x="11208" y="5396"/>
                      <a:pt x="11309" y="5193"/>
                      <a:pt x="11365" y="4990"/>
                    </a:cubicBezTo>
                    <a:cubicBezTo>
                      <a:pt x="11411" y="4844"/>
                      <a:pt x="11433" y="4698"/>
                      <a:pt x="11433" y="4551"/>
                    </a:cubicBezTo>
                    <a:lnTo>
                      <a:pt x="11433" y="4258"/>
                    </a:lnTo>
                    <a:cubicBezTo>
                      <a:pt x="11726" y="4326"/>
                      <a:pt x="12041" y="4360"/>
                      <a:pt x="12368" y="4360"/>
                    </a:cubicBezTo>
                    <a:cubicBezTo>
                      <a:pt x="13123" y="4360"/>
                      <a:pt x="13810" y="4179"/>
                      <a:pt x="14350" y="3875"/>
                    </a:cubicBezTo>
                    <a:cubicBezTo>
                      <a:pt x="14384" y="3864"/>
                      <a:pt x="14407" y="3842"/>
                      <a:pt x="14440" y="3830"/>
                    </a:cubicBezTo>
                    <a:cubicBezTo>
                      <a:pt x="14722" y="3661"/>
                      <a:pt x="14970" y="3447"/>
                      <a:pt x="15150" y="3222"/>
                    </a:cubicBezTo>
                    <a:cubicBezTo>
                      <a:pt x="15161" y="3211"/>
                      <a:pt x="15172" y="3188"/>
                      <a:pt x="15184" y="3177"/>
                    </a:cubicBezTo>
                    <a:cubicBezTo>
                      <a:pt x="15319" y="2997"/>
                      <a:pt x="15432" y="2805"/>
                      <a:pt x="15488" y="2603"/>
                    </a:cubicBezTo>
                    <a:cubicBezTo>
                      <a:pt x="15533" y="2456"/>
                      <a:pt x="15555" y="2310"/>
                      <a:pt x="15555" y="2152"/>
                    </a:cubicBezTo>
                    <a:lnTo>
                      <a:pt x="15555" y="1116"/>
                    </a:lnTo>
                    <a:cubicBezTo>
                      <a:pt x="15555" y="981"/>
                      <a:pt x="15533" y="857"/>
                      <a:pt x="15499" y="733"/>
                    </a:cubicBezTo>
                    <a:cubicBezTo>
                      <a:pt x="15533" y="609"/>
                      <a:pt x="15555" y="485"/>
                      <a:pt x="15555" y="350"/>
                    </a:cubicBezTo>
                    <a:lnTo>
                      <a:pt x="15555"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2"/>
              <p:cNvSpPr/>
              <p:nvPr/>
            </p:nvSpPr>
            <p:spPr>
              <a:xfrm>
                <a:off x="3991149" y="1157159"/>
                <a:ext cx="222361" cy="153469"/>
              </a:xfrm>
              <a:custGeom>
                <a:rect b="b" l="l" r="r" t="t"/>
                <a:pathLst>
                  <a:path extrusionOk="0" h="4393" w="6365">
                    <a:moveTo>
                      <a:pt x="3177" y="0"/>
                    </a:move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lnTo>
                      <a:pt x="5981"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3991149" y="1156740"/>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3991149" y="1157159"/>
                <a:ext cx="222361" cy="153469"/>
              </a:xfrm>
              <a:custGeom>
                <a:rect b="b" l="l" r="r" t="t"/>
                <a:pathLst>
                  <a:path extrusionOk="0" fill="none" h="4393" w="6365">
                    <a:moveTo>
                      <a:pt x="5981" y="1149"/>
                    </a:moveTo>
                    <a:cubicBezTo>
                      <a:pt x="5441" y="462"/>
                      <a:pt x="4393" y="0"/>
                      <a:pt x="3177" y="0"/>
                    </a:cubicBez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3991149" y="1156740"/>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3991149" y="1120548"/>
                <a:ext cx="222361" cy="153889"/>
              </a:xfrm>
              <a:custGeom>
                <a:rect b="b" l="l" r="r" t="t"/>
                <a:pathLst>
                  <a:path extrusionOk="0" h="4405" w="6365">
                    <a:moveTo>
                      <a:pt x="3177" y="1"/>
                    </a:moveTo>
                    <a:cubicBezTo>
                      <a:pt x="1420" y="1"/>
                      <a:pt x="1" y="980"/>
                      <a:pt x="1" y="2197"/>
                    </a:cubicBezTo>
                    <a:cubicBezTo>
                      <a:pt x="1" y="3413"/>
                      <a:pt x="1420" y="4404"/>
                      <a:pt x="3177" y="4404"/>
                    </a:cubicBezTo>
                    <a:cubicBezTo>
                      <a:pt x="4934" y="4404"/>
                      <a:pt x="6364" y="3413"/>
                      <a:pt x="6364" y="2197"/>
                    </a:cubicBezTo>
                    <a:cubicBezTo>
                      <a:pt x="6364"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3991149" y="1120548"/>
                <a:ext cx="222361" cy="153889"/>
              </a:xfrm>
              <a:custGeom>
                <a:rect b="b" l="l" r="r" t="t"/>
                <a:pathLst>
                  <a:path extrusionOk="0" fill="none" h="4405" w="6365">
                    <a:moveTo>
                      <a:pt x="6364" y="2197"/>
                    </a:moveTo>
                    <a:cubicBezTo>
                      <a:pt x="6364" y="3413"/>
                      <a:pt x="4934" y="4404"/>
                      <a:pt x="3177" y="4404"/>
                    </a:cubicBezTo>
                    <a:cubicBezTo>
                      <a:pt x="1420" y="4404"/>
                      <a:pt x="1" y="3413"/>
                      <a:pt x="1" y="2197"/>
                    </a:cubicBezTo>
                    <a:cubicBezTo>
                      <a:pt x="1" y="980"/>
                      <a:pt x="1420" y="1"/>
                      <a:pt x="3177" y="1"/>
                    </a:cubicBezTo>
                    <a:cubicBezTo>
                      <a:pt x="4934" y="1"/>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4102903" y="1274781"/>
                <a:ext cx="35" cy="35843"/>
              </a:xfrm>
              <a:custGeom>
                <a:rect b="b" l="l" r="r" t="t"/>
                <a:pathLst>
                  <a:path extrusionOk="0" fill="none" h="1026" w="1">
                    <a:moveTo>
                      <a:pt x="0" y="1026"/>
                    </a:moveTo>
                    <a:cubicBezTo>
                      <a:pt x="0" y="1003"/>
                      <a:pt x="0" y="981"/>
                      <a:pt x="0" y="947"/>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4078100" y="127244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4055288" y="126730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4034048" y="125864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4016337" y="1246450"/>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2"/>
              <p:cNvSpPr/>
              <p:nvPr/>
            </p:nvSpPr>
            <p:spPr>
              <a:xfrm>
                <a:off x="3999813" y="122639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2"/>
              <p:cNvSpPr/>
              <p:nvPr/>
            </p:nvSpPr>
            <p:spPr>
              <a:xfrm>
                <a:off x="4016337" y="1137875"/>
                <a:ext cx="171985" cy="118849"/>
              </a:xfrm>
              <a:custGeom>
                <a:rect b="b" l="l" r="r" t="t"/>
                <a:pathLst>
                  <a:path extrusionOk="0" h="3402" w="4923">
                    <a:moveTo>
                      <a:pt x="2456" y="0"/>
                    </a:moveTo>
                    <a:cubicBezTo>
                      <a:pt x="1104" y="0"/>
                      <a:pt x="1" y="766"/>
                      <a:pt x="1" y="1701"/>
                    </a:cubicBezTo>
                    <a:cubicBezTo>
                      <a:pt x="1" y="2647"/>
                      <a:pt x="1104" y="3402"/>
                      <a:pt x="2456" y="3402"/>
                    </a:cubicBezTo>
                    <a:cubicBezTo>
                      <a:pt x="3819" y="3402"/>
                      <a:pt x="4923" y="2647"/>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2"/>
              <p:cNvSpPr/>
              <p:nvPr/>
            </p:nvSpPr>
            <p:spPr>
              <a:xfrm>
                <a:off x="4016337" y="1137875"/>
                <a:ext cx="171985" cy="118849"/>
              </a:xfrm>
              <a:custGeom>
                <a:rect b="b" l="l" r="r" t="t"/>
                <a:pathLst>
                  <a:path extrusionOk="0" fill="none" h="3402" w="4923">
                    <a:moveTo>
                      <a:pt x="4923" y="1701"/>
                    </a:moveTo>
                    <a:cubicBezTo>
                      <a:pt x="4923" y="2647"/>
                      <a:pt x="3819" y="3402"/>
                      <a:pt x="2456" y="3402"/>
                    </a:cubicBezTo>
                    <a:cubicBezTo>
                      <a:pt x="1104" y="3402"/>
                      <a:pt x="1" y="2647"/>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2"/>
              <p:cNvSpPr/>
              <p:nvPr/>
            </p:nvSpPr>
            <p:spPr>
              <a:xfrm>
                <a:off x="4039568" y="1164215"/>
                <a:ext cx="125556" cy="66551"/>
              </a:xfrm>
              <a:custGeom>
                <a:rect b="b" l="l" r="r" t="t"/>
                <a:pathLst>
                  <a:path extrusionOk="0" h="1905" w="3594">
                    <a:moveTo>
                      <a:pt x="360" y="1"/>
                    </a:moveTo>
                    <a:lnTo>
                      <a:pt x="68" y="125"/>
                    </a:lnTo>
                    <a:lnTo>
                      <a:pt x="282" y="237"/>
                    </a:lnTo>
                    <a:cubicBezTo>
                      <a:pt x="90" y="350"/>
                      <a:pt x="0" y="451"/>
                      <a:pt x="11" y="564"/>
                    </a:cubicBezTo>
                    <a:cubicBezTo>
                      <a:pt x="11" y="665"/>
                      <a:pt x="124" y="778"/>
                      <a:pt x="327" y="891"/>
                    </a:cubicBezTo>
                    <a:cubicBezTo>
                      <a:pt x="462" y="969"/>
                      <a:pt x="620" y="1026"/>
                      <a:pt x="777" y="1071"/>
                    </a:cubicBezTo>
                    <a:cubicBezTo>
                      <a:pt x="935" y="1105"/>
                      <a:pt x="1081" y="1138"/>
                      <a:pt x="1216" y="1138"/>
                    </a:cubicBezTo>
                    <a:cubicBezTo>
                      <a:pt x="1352" y="1138"/>
                      <a:pt x="1577" y="1138"/>
                      <a:pt x="1904" y="1127"/>
                    </a:cubicBezTo>
                    <a:cubicBezTo>
                      <a:pt x="2095" y="1127"/>
                      <a:pt x="2241" y="1138"/>
                      <a:pt x="2320" y="1161"/>
                    </a:cubicBezTo>
                    <a:cubicBezTo>
                      <a:pt x="2410" y="1195"/>
                      <a:pt x="2534" y="1251"/>
                      <a:pt x="2681" y="1330"/>
                    </a:cubicBezTo>
                    <a:cubicBezTo>
                      <a:pt x="2737" y="1364"/>
                      <a:pt x="2782" y="1397"/>
                      <a:pt x="2782" y="1420"/>
                    </a:cubicBezTo>
                    <a:cubicBezTo>
                      <a:pt x="2793" y="1454"/>
                      <a:pt x="2782" y="1476"/>
                      <a:pt x="2737" y="1487"/>
                    </a:cubicBezTo>
                    <a:cubicBezTo>
                      <a:pt x="2709" y="1499"/>
                      <a:pt x="2684" y="1504"/>
                      <a:pt x="2658" y="1504"/>
                    </a:cubicBezTo>
                    <a:cubicBezTo>
                      <a:pt x="2633" y="1504"/>
                      <a:pt x="2608" y="1499"/>
                      <a:pt x="2579" y="1487"/>
                    </a:cubicBezTo>
                    <a:cubicBezTo>
                      <a:pt x="2512" y="1476"/>
                      <a:pt x="2399" y="1409"/>
                      <a:pt x="2219" y="1307"/>
                    </a:cubicBezTo>
                    <a:lnTo>
                      <a:pt x="2050" y="1217"/>
                    </a:lnTo>
                    <a:lnTo>
                      <a:pt x="1408" y="1487"/>
                    </a:lnTo>
                    <a:lnTo>
                      <a:pt x="1543" y="1555"/>
                    </a:lnTo>
                    <a:cubicBezTo>
                      <a:pt x="1847" y="1724"/>
                      <a:pt x="2118" y="1814"/>
                      <a:pt x="2365" y="1825"/>
                    </a:cubicBezTo>
                    <a:cubicBezTo>
                      <a:pt x="2427" y="1831"/>
                      <a:pt x="2488" y="1834"/>
                      <a:pt x="2547" y="1834"/>
                    </a:cubicBezTo>
                    <a:cubicBezTo>
                      <a:pt x="2724" y="1834"/>
                      <a:pt x="2886" y="1809"/>
                      <a:pt x="3030" y="1758"/>
                    </a:cubicBezTo>
                    <a:lnTo>
                      <a:pt x="3289" y="1904"/>
                    </a:lnTo>
                    <a:lnTo>
                      <a:pt x="3582" y="1792"/>
                    </a:lnTo>
                    <a:lnTo>
                      <a:pt x="3334" y="1645"/>
                    </a:lnTo>
                    <a:cubicBezTo>
                      <a:pt x="3514" y="1533"/>
                      <a:pt x="3593" y="1420"/>
                      <a:pt x="3571" y="1296"/>
                    </a:cubicBezTo>
                    <a:cubicBezTo>
                      <a:pt x="3537" y="1172"/>
                      <a:pt x="3402" y="1048"/>
                      <a:pt x="3165" y="913"/>
                    </a:cubicBezTo>
                    <a:cubicBezTo>
                      <a:pt x="3007" y="834"/>
                      <a:pt x="2861" y="767"/>
                      <a:pt x="2726" y="733"/>
                    </a:cubicBezTo>
                    <a:cubicBezTo>
                      <a:pt x="2579" y="688"/>
                      <a:pt x="2444" y="665"/>
                      <a:pt x="2332" y="665"/>
                    </a:cubicBezTo>
                    <a:cubicBezTo>
                      <a:pt x="2275" y="660"/>
                      <a:pt x="2199" y="657"/>
                      <a:pt x="2103" y="657"/>
                    </a:cubicBezTo>
                    <a:cubicBezTo>
                      <a:pt x="2008" y="657"/>
                      <a:pt x="1892" y="660"/>
                      <a:pt x="1757" y="665"/>
                    </a:cubicBezTo>
                    <a:cubicBezTo>
                      <a:pt x="1605" y="671"/>
                      <a:pt x="1478" y="674"/>
                      <a:pt x="1380" y="674"/>
                    </a:cubicBezTo>
                    <a:cubicBezTo>
                      <a:pt x="1281" y="674"/>
                      <a:pt x="1211" y="671"/>
                      <a:pt x="1171" y="665"/>
                    </a:cubicBezTo>
                    <a:cubicBezTo>
                      <a:pt x="1081" y="665"/>
                      <a:pt x="991" y="631"/>
                      <a:pt x="879" y="564"/>
                    </a:cubicBezTo>
                    <a:cubicBezTo>
                      <a:pt x="822" y="530"/>
                      <a:pt x="777" y="496"/>
                      <a:pt x="766" y="474"/>
                    </a:cubicBezTo>
                    <a:cubicBezTo>
                      <a:pt x="755" y="451"/>
                      <a:pt x="766" y="429"/>
                      <a:pt x="811" y="417"/>
                    </a:cubicBezTo>
                    <a:cubicBezTo>
                      <a:pt x="837" y="404"/>
                      <a:pt x="868" y="399"/>
                      <a:pt x="897" y="399"/>
                    </a:cubicBezTo>
                    <a:cubicBezTo>
                      <a:pt x="918" y="399"/>
                      <a:pt x="939" y="402"/>
                      <a:pt x="957" y="406"/>
                    </a:cubicBezTo>
                    <a:cubicBezTo>
                      <a:pt x="1014" y="417"/>
                      <a:pt x="1093" y="463"/>
                      <a:pt x="1216" y="530"/>
                    </a:cubicBezTo>
                    <a:lnTo>
                      <a:pt x="1329" y="586"/>
                    </a:lnTo>
                    <a:lnTo>
                      <a:pt x="1971" y="327"/>
                    </a:lnTo>
                    <a:cubicBezTo>
                      <a:pt x="1915" y="294"/>
                      <a:pt x="1881" y="271"/>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2"/>
              <p:cNvSpPr/>
              <p:nvPr/>
            </p:nvSpPr>
            <p:spPr>
              <a:xfrm>
                <a:off x="4039568" y="1164215"/>
                <a:ext cx="125556" cy="66551"/>
              </a:xfrm>
              <a:custGeom>
                <a:rect b="b" l="l" r="r" t="t"/>
                <a:pathLst>
                  <a:path extrusionOk="0" fill="none" h="1905" w="3594">
                    <a:moveTo>
                      <a:pt x="1971" y="327"/>
                    </a:moveTo>
                    <a:lnTo>
                      <a:pt x="1329" y="586"/>
                    </a:lnTo>
                    <a:lnTo>
                      <a:pt x="1216" y="530"/>
                    </a:lnTo>
                    <a:cubicBezTo>
                      <a:pt x="1093" y="463"/>
                      <a:pt x="1014" y="417"/>
                      <a:pt x="957" y="406"/>
                    </a:cubicBezTo>
                    <a:cubicBezTo>
                      <a:pt x="912" y="395"/>
                      <a:pt x="856" y="395"/>
                      <a:pt x="811" y="417"/>
                    </a:cubicBezTo>
                    <a:cubicBezTo>
                      <a:pt x="766" y="429"/>
                      <a:pt x="755" y="451"/>
                      <a:pt x="766" y="474"/>
                    </a:cubicBezTo>
                    <a:cubicBezTo>
                      <a:pt x="777" y="496"/>
                      <a:pt x="822" y="530"/>
                      <a:pt x="879" y="564"/>
                    </a:cubicBezTo>
                    <a:cubicBezTo>
                      <a:pt x="991" y="631"/>
                      <a:pt x="1081" y="665"/>
                      <a:pt x="1171" y="665"/>
                    </a:cubicBezTo>
                    <a:cubicBezTo>
                      <a:pt x="1250" y="677"/>
                      <a:pt x="1453" y="677"/>
                      <a:pt x="1757" y="665"/>
                    </a:cubicBezTo>
                    <a:cubicBezTo>
                      <a:pt x="2027" y="654"/>
                      <a:pt x="2219" y="654"/>
                      <a:pt x="2332" y="665"/>
                    </a:cubicBezTo>
                    <a:cubicBezTo>
                      <a:pt x="2444" y="665"/>
                      <a:pt x="2579" y="688"/>
                      <a:pt x="2726" y="733"/>
                    </a:cubicBezTo>
                    <a:cubicBezTo>
                      <a:pt x="2861" y="767"/>
                      <a:pt x="3007" y="834"/>
                      <a:pt x="3165" y="913"/>
                    </a:cubicBezTo>
                    <a:cubicBezTo>
                      <a:pt x="3402" y="1048"/>
                      <a:pt x="3537" y="1172"/>
                      <a:pt x="3571" y="1296"/>
                    </a:cubicBezTo>
                    <a:cubicBezTo>
                      <a:pt x="3593" y="1420"/>
                      <a:pt x="3514" y="1533"/>
                      <a:pt x="3334" y="1645"/>
                    </a:cubicBezTo>
                    <a:lnTo>
                      <a:pt x="3582" y="1792"/>
                    </a:lnTo>
                    <a:lnTo>
                      <a:pt x="3289" y="1904"/>
                    </a:lnTo>
                    <a:lnTo>
                      <a:pt x="3030" y="1758"/>
                    </a:lnTo>
                    <a:cubicBezTo>
                      <a:pt x="2838" y="1825"/>
                      <a:pt x="2613" y="1848"/>
                      <a:pt x="2365" y="1825"/>
                    </a:cubicBezTo>
                    <a:cubicBezTo>
                      <a:pt x="2118" y="1814"/>
                      <a:pt x="1847" y="1724"/>
                      <a:pt x="1543" y="1555"/>
                    </a:cubicBezTo>
                    <a:lnTo>
                      <a:pt x="1408" y="1487"/>
                    </a:lnTo>
                    <a:lnTo>
                      <a:pt x="2050" y="1217"/>
                    </a:lnTo>
                    <a:lnTo>
                      <a:pt x="2219" y="1307"/>
                    </a:lnTo>
                    <a:cubicBezTo>
                      <a:pt x="2399" y="1409"/>
                      <a:pt x="2512" y="1476"/>
                      <a:pt x="2579" y="1487"/>
                    </a:cubicBezTo>
                    <a:cubicBezTo>
                      <a:pt x="2636" y="1510"/>
                      <a:pt x="2681" y="1510"/>
                      <a:pt x="2737" y="1487"/>
                    </a:cubicBezTo>
                    <a:cubicBezTo>
                      <a:pt x="2782" y="1476"/>
                      <a:pt x="2793" y="1454"/>
                      <a:pt x="2782" y="1420"/>
                    </a:cubicBezTo>
                    <a:cubicBezTo>
                      <a:pt x="2782" y="1397"/>
                      <a:pt x="2737" y="1364"/>
                      <a:pt x="2681" y="1330"/>
                    </a:cubicBezTo>
                    <a:cubicBezTo>
                      <a:pt x="2534" y="1251"/>
                      <a:pt x="2410" y="1195"/>
                      <a:pt x="2320" y="1161"/>
                    </a:cubicBezTo>
                    <a:cubicBezTo>
                      <a:pt x="2241" y="1138"/>
                      <a:pt x="2095" y="1127"/>
                      <a:pt x="1904" y="1127"/>
                    </a:cubicBezTo>
                    <a:cubicBezTo>
                      <a:pt x="1577" y="1138"/>
                      <a:pt x="1352" y="1138"/>
                      <a:pt x="1216" y="1138"/>
                    </a:cubicBezTo>
                    <a:cubicBezTo>
                      <a:pt x="1081" y="1138"/>
                      <a:pt x="935" y="1105"/>
                      <a:pt x="777" y="1071"/>
                    </a:cubicBezTo>
                    <a:cubicBezTo>
                      <a:pt x="620" y="1026"/>
                      <a:pt x="462" y="969"/>
                      <a:pt x="327" y="891"/>
                    </a:cubicBezTo>
                    <a:cubicBezTo>
                      <a:pt x="124" y="778"/>
                      <a:pt x="11" y="665"/>
                      <a:pt x="11" y="564"/>
                    </a:cubicBezTo>
                    <a:cubicBezTo>
                      <a:pt x="0" y="451"/>
                      <a:pt x="90" y="350"/>
                      <a:pt x="282" y="237"/>
                    </a:cubicBezTo>
                    <a:lnTo>
                      <a:pt x="68" y="125"/>
                    </a:lnTo>
                    <a:lnTo>
                      <a:pt x="360" y="1"/>
                    </a:lnTo>
                    <a:lnTo>
                      <a:pt x="574" y="125"/>
                    </a:lnTo>
                    <a:cubicBezTo>
                      <a:pt x="800" y="57"/>
                      <a:pt x="1014" y="35"/>
                      <a:pt x="1228" y="57"/>
                    </a:cubicBezTo>
                    <a:cubicBezTo>
                      <a:pt x="1442" y="80"/>
                      <a:pt x="1644" y="147"/>
                      <a:pt x="1847" y="260"/>
                    </a:cubicBezTo>
                    <a:cubicBezTo>
                      <a:pt x="1881"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2"/>
              <p:cNvSpPr/>
              <p:nvPr/>
            </p:nvSpPr>
            <p:spPr>
              <a:xfrm>
                <a:off x="3991149" y="1093789"/>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3991149" y="1093789"/>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3991149" y="1093789"/>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2"/>
              <p:cNvSpPr/>
              <p:nvPr/>
            </p:nvSpPr>
            <p:spPr>
              <a:xfrm>
                <a:off x="3991149" y="1093789"/>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3991149" y="1057597"/>
                <a:ext cx="222361" cy="153504"/>
              </a:xfrm>
              <a:custGeom>
                <a:rect b="b" l="l" r="r" t="t"/>
                <a:pathLst>
                  <a:path extrusionOk="0" h="4394" w="6365">
                    <a:moveTo>
                      <a:pt x="3177" y="0"/>
                    </a:moveTo>
                    <a:cubicBezTo>
                      <a:pt x="1420" y="0"/>
                      <a:pt x="1" y="980"/>
                      <a:pt x="1" y="2197"/>
                    </a:cubicBezTo>
                    <a:cubicBezTo>
                      <a:pt x="1" y="3413"/>
                      <a:pt x="1420" y="4393"/>
                      <a:pt x="3177" y="4393"/>
                    </a:cubicBezTo>
                    <a:cubicBezTo>
                      <a:pt x="4934" y="4393"/>
                      <a:pt x="6364" y="3413"/>
                      <a:pt x="6364" y="2197"/>
                    </a:cubicBezTo>
                    <a:cubicBezTo>
                      <a:pt x="6364"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3991149" y="1057597"/>
                <a:ext cx="222361" cy="153504"/>
              </a:xfrm>
              <a:custGeom>
                <a:rect b="b" l="l" r="r" t="t"/>
                <a:pathLst>
                  <a:path extrusionOk="0" fill="none" h="4394" w="6365">
                    <a:moveTo>
                      <a:pt x="6364" y="2197"/>
                    </a:moveTo>
                    <a:cubicBezTo>
                      <a:pt x="6364" y="3413"/>
                      <a:pt x="4934" y="4393"/>
                      <a:pt x="3177" y="4393"/>
                    </a:cubicBezTo>
                    <a:cubicBezTo>
                      <a:pt x="1420" y="4393"/>
                      <a:pt x="1" y="3413"/>
                      <a:pt x="1" y="2197"/>
                    </a:cubicBezTo>
                    <a:cubicBezTo>
                      <a:pt x="1" y="980"/>
                      <a:pt x="1420" y="0"/>
                      <a:pt x="3177" y="0"/>
                    </a:cubicBezTo>
                    <a:cubicBezTo>
                      <a:pt x="4934" y="0"/>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4102903" y="1211446"/>
                <a:ext cx="35" cy="36228"/>
              </a:xfrm>
              <a:custGeom>
                <a:rect b="b" l="l" r="r" t="t"/>
                <a:pathLst>
                  <a:path extrusionOk="0" fill="none" h="1037" w="1">
                    <a:moveTo>
                      <a:pt x="0" y="1037"/>
                    </a:moveTo>
                    <a:cubicBezTo>
                      <a:pt x="0" y="1003"/>
                      <a:pt x="0" y="980"/>
                      <a:pt x="0" y="958"/>
                    </a:cubicBez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4078100" y="120949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4055288" y="120435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4034048" y="119569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4016337" y="1183499"/>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2"/>
              <p:cNvSpPr/>
              <p:nvPr/>
            </p:nvSpPr>
            <p:spPr>
              <a:xfrm>
                <a:off x="3999813" y="116344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2"/>
              <p:cNvSpPr/>
              <p:nvPr/>
            </p:nvSpPr>
            <p:spPr>
              <a:xfrm>
                <a:off x="4016337" y="1074889"/>
                <a:ext cx="171985" cy="118884"/>
              </a:xfrm>
              <a:custGeom>
                <a:rect b="b" l="l" r="r" t="t"/>
                <a:pathLst>
                  <a:path extrusionOk="0" h="3403" w="4923">
                    <a:moveTo>
                      <a:pt x="2456" y="1"/>
                    </a:moveTo>
                    <a:cubicBezTo>
                      <a:pt x="1104" y="1"/>
                      <a:pt x="1" y="767"/>
                      <a:pt x="1" y="1702"/>
                    </a:cubicBezTo>
                    <a:cubicBezTo>
                      <a:pt x="1" y="2637"/>
                      <a:pt x="1104" y="3402"/>
                      <a:pt x="2456" y="3402"/>
                    </a:cubicBezTo>
                    <a:cubicBezTo>
                      <a:pt x="3819" y="3402"/>
                      <a:pt x="4923" y="2637"/>
                      <a:pt x="4923" y="1702"/>
                    </a:cubicBezTo>
                    <a:cubicBezTo>
                      <a:pt x="4923"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2"/>
              <p:cNvSpPr/>
              <p:nvPr/>
            </p:nvSpPr>
            <p:spPr>
              <a:xfrm>
                <a:off x="4016337" y="1074889"/>
                <a:ext cx="171985" cy="118884"/>
              </a:xfrm>
              <a:custGeom>
                <a:rect b="b" l="l" r="r" t="t"/>
                <a:pathLst>
                  <a:path extrusionOk="0" fill="none" h="3403" w="4923">
                    <a:moveTo>
                      <a:pt x="4923" y="1702"/>
                    </a:moveTo>
                    <a:cubicBezTo>
                      <a:pt x="4923" y="2637"/>
                      <a:pt x="3819" y="3402"/>
                      <a:pt x="2456" y="3402"/>
                    </a:cubicBezTo>
                    <a:cubicBezTo>
                      <a:pt x="1104" y="3402"/>
                      <a:pt x="1" y="2637"/>
                      <a:pt x="1" y="1702"/>
                    </a:cubicBezTo>
                    <a:cubicBezTo>
                      <a:pt x="1" y="767"/>
                      <a:pt x="1104" y="1"/>
                      <a:pt x="2456" y="1"/>
                    </a:cubicBezTo>
                    <a:cubicBezTo>
                      <a:pt x="3819" y="1"/>
                      <a:pt x="4923" y="767"/>
                      <a:pt x="4923"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2"/>
              <p:cNvSpPr/>
              <p:nvPr/>
            </p:nvSpPr>
            <p:spPr>
              <a:xfrm>
                <a:off x="4039568" y="1100880"/>
                <a:ext cx="125556" cy="66935"/>
              </a:xfrm>
              <a:custGeom>
                <a:rect b="b" l="l" r="r" t="t"/>
                <a:pathLst>
                  <a:path extrusionOk="0" h="1916" w="3594">
                    <a:moveTo>
                      <a:pt x="360" y="0"/>
                    </a:moveTo>
                    <a:lnTo>
                      <a:pt x="68" y="124"/>
                    </a:lnTo>
                    <a:lnTo>
                      <a:pt x="282" y="248"/>
                    </a:lnTo>
                    <a:cubicBezTo>
                      <a:pt x="90" y="350"/>
                      <a:pt x="0" y="462"/>
                      <a:pt x="11" y="564"/>
                    </a:cubicBezTo>
                    <a:cubicBezTo>
                      <a:pt x="11" y="676"/>
                      <a:pt x="124" y="789"/>
                      <a:pt x="327" y="901"/>
                    </a:cubicBezTo>
                    <a:cubicBezTo>
                      <a:pt x="462" y="980"/>
                      <a:pt x="620" y="1037"/>
                      <a:pt x="777" y="1082"/>
                    </a:cubicBezTo>
                    <a:cubicBezTo>
                      <a:pt x="935" y="1115"/>
                      <a:pt x="1081" y="1138"/>
                      <a:pt x="1216" y="1149"/>
                    </a:cubicBezTo>
                    <a:cubicBezTo>
                      <a:pt x="1352" y="1149"/>
                      <a:pt x="1577" y="1149"/>
                      <a:pt x="1904" y="1138"/>
                    </a:cubicBezTo>
                    <a:cubicBezTo>
                      <a:pt x="2095" y="1138"/>
                      <a:pt x="2241" y="1149"/>
                      <a:pt x="2320" y="1172"/>
                    </a:cubicBezTo>
                    <a:cubicBezTo>
                      <a:pt x="2410" y="1206"/>
                      <a:pt x="2534" y="1262"/>
                      <a:pt x="2681" y="1341"/>
                    </a:cubicBezTo>
                    <a:cubicBezTo>
                      <a:pt x="2737" y="1374"/>
                      <a:pt x="2782" y="1408"/>
                      <a:pt x="2782" y="1431"/>
                    </a:cubicBezTo>
                    <a:cubicBezTo>
                      <a:pt x="2793" y="1453"/>
                      <a:pt x="2782" y="1476"/>
                      <a:pt x="2737" y="1498"/>
                    </a:cubicBezTo>
                    <a:cubicBezTo>
                      <a:pt x="2709" y="1510"/>
                      <a:pt x="2684" y="1515"/>
                      <a:pt x="2658" y="1515"/>
                    </a:cubicBezTo>
                    <a:cubicBezTo>
                      <a:pt x="2633" y="1515"/>
                      <a:pt x="2608" y="1510"/>
                      <a:pt x="2579" y="1498"/>
                    </a:cubicBezTo>
                    <a:cubicBezTo>
                      <a:pt x="2512" y="1487"/>
                      <a:pt x="2399" y="1420"/>
                      <a:pt x="2219" y="1318"/>
                    </a:cubicBezTo>
                    <a:lnTo>
                      <a:pt x="2050" y="1228"/>
                    </a:lnTo>
                    <a:lnTo>
                      <a:pt x="1408" y="1487"/>
                    </a:lnTo>
                    <a:lnTo>
                      <a:pt x="1543" y="1566"/>
                    </a:lnTo>
                    <a:cubicBezTo>
                      <a:pt x="1847" y="1735"/>
                      <a:pt x="2118" y="1825"/>
                      <a:pt x="2365" y="1836"/>
                    </a:cubicBezTo>
                    <a:cubicBezTo>
                      <a:pt x="2407" y="1838"/>
                      <a:pt x="2447" y="1839"/>
                      <a:pt x="2487" y="1839"/>
                    </a:cubicBezTo>
                    <a:cubicBezTo>
                      <a:pt x="2687" y="1839"/>
                      <a:pt x="2870" y="1816"/>
                      <a:pt x="3030" y="1769"/>
                    </a:cubicBezTo>
                    <a:lnTo>
                      <a:pt x="3289" y="1915"/>
                    </a:lnTo>
                    <a:lnTo>
                      <a:pt x="3582" y="1791"/>
                    </a:lnTo>
                    <a:lnTo>
                      <a:pt x="3334" y="1656"/>
                    </a:lnTo>
                    <a:cubicBezTo>
                      <a:pt x="3514" y="1543"/>
                      <a:pt x="3593" y="1431"/>
                      <a:pt x="3571" y="1307"/>
                    </a:cubicBezTo>
                    <a:cubicBezTo>
                      <a:pt x="3537" y="1183"/>
                      <a:pt x="3402" y="1059"/>
                      <a:pt x="3165" y="924"/>
                    </a:cubicBezTo>
                    <a:cubicBezTo>
                      <a:pt x="3007" y="834"/>
                      <a:pt x="2861" y="778"/>
                      <a:pt x="2726" y="732"/>
                    </a:cubicBezTo>
                    <a:cubicBezTo>
                      <a:pt x="2579" y="699"/>
                      <a:pt x="2444" y="676"/>
                      <a:pt x="2332" y="665"/>
                    </a:cubicBezTo>
                    <a:cubicBezTo>
                      <a:pt x="2219" y="665"/>
                      <a:pt x="2027" y="665"/>
                      <a:pt x="1757" y="676"/>
                    </a:cubicBezTo>
                    <a:cubicBezTo>
                      <a:pt x="1605" y="682"/>
                      <a:pt x="1478" y="685"/>
                      <a:pt x="1380" y="685"/>
                    </a:cubicBezTo>
                    <a:cubicBezTo>
                      <a:pt x="1281" y="685"/>
                      <a:pt x="1211" y="682"/>
                      <a:pt x="1171" y="676"/>
                    </a:cubicBezTo>
                    <a:cubicBezTo>
                      <a:pt x="1081" y="665"/>
                      <a:pt x="991" y="631"/>
                      <a:pt x="879" y="575"/>
                    </a:cubicBezTo>
                    <a:cubicBezTo>
                      <a:pt x="822" y="541"/>
                      <a:pt x="777" y="507"/>
                      <a:pt x="766" y="485"/>
                    </a:cubicBezTo>
                    <a:cubicBezTo>
                      <a:pt x="755" y="462"/>
                      <a:pt x="766" y="440"/>
                      <a:pt x="811" y="417"/>
                    </a:cubicBezTo>
                    <a:cubicBezTo>
                      <a:pt x="837" y="411"/>
                      <a:pt x="867" y="404"/>
                      <a:pt x="896" y="404"/>
                    </a:cubicBezTo>
                    <a:cubicBezTo>
                      <a:pt x="917" y="404"/>
                      <a:pt x="938" y="408"/>
                      <a:pt x="957" y="417"/>
                    </a:cubicBezTo>
                    <a:cubicBezTo>
                      <a:pt x="1014" y="428"/>
                      <a:pt x="1093" y="473"/>
                      <a:pt x="1216" y="530"/>
                    </a:cubicBezTo>
                    <a:lnTo>
                      <a:pt x="1329" y="597"/>
                    </a:lnTo>
                    <a:lnTo>
                      <a:pt x="1971" y="338"/>
                    </a:lnTo>
                    <a:cubicBezTo>
                      <a:pt x="1915" y="304"/>
                      <a:pt x="1881" y="282"/>
                      <a:pt x="1847" y="259"/>
                    </a:cubicBezTo>
                    <a:cubicBezTo>
                      <a:pt x="1644" y="147"/>
                      <a:pt x="1442" y="79"/>
                      <a:pt x="1228" y="57"/>
                    </a:cubicBezTo>
                    <a:cubicBezTo>
                      <a:pt x="1174" y="51"/>
                      <a:pt x="1121" y="48"/>
                      <a:pt x="1067" y="48"/>
                    </a:cubicBezTo>
                    <a:cubicBezTo>
                      <a:pt x="906" y="48"/>
                      <a:pt x="743" y="74"/>
                      <a:pt x="574" y="124"/>
                    </a:cubicBezTo>
                    <a:lnTo>
                      <a:pt x="3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2"/>
              <p:cNvSpPr/>
              <p:nvPr/>
            </p:nvSpPr>
            <p:spPr>
              <a:xfrm>
                <a:off x="4039568" y="1100880"/>
                <a:ext cx="125556" cy="66935"/>
              </a:xfrm>
              <a:custGeom>
                <a:rect b="b" l="l" r="r" t="t"/>
                <a:pathLst>
                  <a:path extrusionOk="0" fill="none" h="1916" w="3594">
                    <a:moveTo>
                      <a:pt x="1971" y="338"/>
                    </a:moveTo>
                    <a:lnTo>
                      <a:pt x="1329" y="597"/>
                    </a:lnTo>
                    <a:lnTo>
                      <a:pt x="1216" y="530"/>
                    </a:lnTo>
                    <a:cubicBezTo>
                      <a:pt x="1093" y="473"/>
                      <a:pt x="1014" y="428"/>
                      <a:pt x="957" y="417"/>
                    </a:cubicBezTo>
                    <a:cubicBezTo>
                      <a:pt x="912" y="395"/>
                      <a:pt x="856" y="406"/>
                      <a:pt x="811" y="417"/>
                    </a:cubicBezTo>
                    <a:cubicBezTo>
                      <a:pt x="766" y="440"/>
                      <a:pt x="755" y="462"/>
                      <a:pt x="766" y="485"/>
                    </a:cubicBezTo>
                    <a:cubicBezTo>
                      <a:pt x="777" y="507"/>
                      <a:pt x="822" y="541"/>
                      <a:pt x="879" y="575"/>
                    </a:cubicBezTo>
                    <a:cubicBezTo>
                      <a:pt x="991" y="631"/>
                      <a:pt x="1081" y="665"/>
                      <a:pt x="1171" y="676"/>
                    </a:cubicBezTo>
                    <a:cubicBezTo>
                      <a:pt x="1250" y="687"/>
                      <a:pt x="1453" y="687"/>
                      <a:pt x="1757" y="676"/>
                    </a:cubicBezTo>
                    <a:cubicBezTo>
                      <a:pt x="2027" y="665"/>
                      <a:pt x="2219" y="665"/>
                      <a:pt x="2332" y="665"/>
                    </a:cubicBezTo>
                    <a:cubicBezTo>
                      <a:pt x="2444" y="676"/>
                      <a:pt x="2579" y="699"/>
                      <a:pt x="2726" y="732"/>
                    </a:cubicBezTo>
                    <a:cubicBezTo>
                      <a:pt x="2861" y="778"/>
                      <a:pt x="3007" y="834"/>
                      <a:pt x="3165" y="924"/>
                    </a:cubicBezTo>
                    <a:cubicBezTo>
                      <a:pt x="3402" y="1059"/>
                      <a:pt x="3537" y="1183"/>
                      <a:pt x="3571" y="1307"/>
                    </a:cubicBezTo>
                    <a:cubicBezTo>
                      <a:pt x="3593" y="1431"/>
                      <a:pt x="3514" y="1543"/>
                      <a:pt x="3334" y="1656"/>
                    </a:cubicBezTo>
                    <a:lnTo>
                      <a:pt x="3582" y="1791"/>
                    </a:lnTo>
                    <a:lnTo>
                      <a:pt x="3289" y="1915"/>
                    </a:lnTo>
                    <a:lnTo>
                      <a:pt x="3030" y="1769"/>
                    </a:lnTo>
                    <a:cubicBezTo>
                      <a:pt x="2838" y="1825"/>
                      <a:pt x="2613" y="1848"/>
                      <a:pt x="2365" y="1836"/>
                    </a:cubicBezTo>
                    <a:cubicBezTo>
                      <a:pt x="2118" y="1825"/>
                      <a:pt x="1847" y="1735"/>
                      <a:pt x="1543" y="1566"/>
                    </a:cubicBezTo>
                    <a:lnTo>
                      <a:pt x="1408" y="1487"/>
                    </a:lnTo>
                    <a:lnTo>
                      <a:pt x="2050" y="1228"/>
                    </a:lnTo>
                    <a:lnTo>
                      <a:pt x="2219" y="1318"/>
                    </a:lnTo>
                    <a:cubicBezTo>
                      <a:pt x="2399" y="1420"/>
                      <a:pt x="2512" y="1487"/>
                      <a:pt x="2579" y="1498"/>
                    </a:cubicBezTo>
                    <a:cubicBezTo>
                      <a:pt x="2636" y="1521"/>
                      <a:pt x="2681" y="1521"/>
                      <a:pt x="2737" y="1498"/>
                    </a:cubicBezTo>
                    <a:cubicBezTo>
                      <a:pt x="2782" y="1476"/>
                      <a:pt x="2793" y="1453"/>
                      <a:pt x="2782" y="1431"/>
                    </a:cubicBezTo>
                    <a:cubicBezTo>
                      <a:pt x="2782" y="1408"/>
                      <a:pt x="2737" y="1374"/>
                      <a:pt x="2681" y="1341"/>
                    </a:cubicBezTo>
                    <a:cubicBezTo>
                      <a:pt x="2534" y="1262"/>
                      <a:pt x="2410" y="1206"/>
                      <a:pt x="2320" y="1172"/>
                    </a:cubicBezTo>
                    <a:cubicBezTo>
                      <a:pt x="2241" y="1149"/>
                      <a:pt x="2095" y="1138"/>
                      <a:pt x="1904" y="1138"/>
                    </a:cubicBezTo>
                    <a:cubicBezTo>
                      <a:pt x="1577" y="1149"/>
                      <a:pt x="1352" y="1149"/>
                      <a:pt x="1216" y="1149"/>
                    </a:cubicBezTo>
                    <a:cubicBezTo>
                      <a:pt x="1081" y="1138"/>
                      <a:pt x="935" y="1115"/>
                      <a:pt x="777" y="1082"/>
                    </a:cubicBezTo>
                    <a:cubicBezTo>
                      <a:pt x="620" y="1037"/>
                      <a:pt x="462" y="980"/>
                      <a:pt x="327" y="901"/>
                    </a:cubicBezTo>
                    <a:cubicBezTo>
                      <a:pt x="124" y="789"/>
                      <a:pt x="11" y="676"/>
                      <a:pt x="11" y="564"/>
                    </a:cubicBezTo>
                    <a:cubicBezTo>
                      <a:pt x="0" y="462"/>
                      <a:pt x="90" y="350"/>
                      <a:pt x="282" y="248"/>
                    </a:cubicBezTo>
                    <a:lnTo>
                      <a:pt x="68" y="124"/>
                    </a:lnTo>
                    <a:lnTo>
                      <a:pt x="360" y="0"/>
                    </a:lnTo>
                    <a:lnTo>
                      <a:pt x="574" y="124"/>
                    </a:lnTo>
                    <a:cubicBezTo>
                      <a:pt x="800" y="57"/>
                      <a:pt x="1014" y="34"/>
                      <a:pt x="1228" y="57"/>
                    </a:cubicBezTo>
                    <a:cubicBezTo>
                      <a:pt x="1442" y="79"/>
                      <a:pt x="1644" y="147"/>
                      <a:pt x="1847" y="259"/>
                    </a:cubicBezTo>
                    <a:cubicBezTo>
                      <a:pt x="1881"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2"/>
              <p:cNvSpPr/>
              <p:nvPr/>
            </p:nvSpPr>
            <p:spPr>
              <a:xfrm>
                <a:off x="3991149" y="1030034"/>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2"/>
              <p:cNvSpPr/>
              <p:nvPr/>
            </p:nvSpPr>
            <p:spPr>
              <a:xfrm>
                <a:off x="3991149" y="1030034"/>
                <a:ext cx="222361" cy="153889"/>
              </a:xfrm>
              <a:custGeom>
                <a:rect b="b" l="l" r="r" t="t"/>
                <a:pathLst>
                  <a:path extrusionOk="0" h="4405" w="6365">
                    <a:moveTo>
                      <a:pt x="3177" y="1"/>
                    </a:moveTo>
                    <a:cubicBezTo>
                      <a:pt x="1420" y="1"/>
                      <a:pt x="1" y="992"/>
                      <a:pt x="1" y="2209"/>
                    </a:cubicBezTo>
                    <a:cubicBezTo>
                      <a:pt x="1" y="3425"/>
                      <a:pt x="1420" y="4405"/>
                      <a:pt x="3177" y="4405"/>
                    </a:cubicBezTo>
                    <a:cubicBezTo>
                      <a:pt x="4934" y="4405"/>
                      <a:pt x="6364" y="3425"/>
                      <a:pt x="6364" y="2209"/>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2"/>
              <p:cNvSpPr/>
              <p:nvPr/>
            </p:nvSpPr>
            <p:spPr>
              <a:xfrm>
                <a:off x="3991149" y="1030034"/>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2"/>
              <p:cNvSpPr/>
              <p:nvPr/>
            </p:nvSpPr>
            <p:spPr>
              <a:xfrm>
                <a:off x="3991149" y="1030034"/>
                <a:ext cx="222361" cy="153889"/>
              </a:xfrm>
              <a:custGeom>
                <a:rect b="b" l="l" r="r" t="t"/>
                <a:pathLst>
                  <a:path extrusionOk="0" fill="none" h="4405" w="6365">
                    <a:moveTo>
                      <a:pt x="6364" y="2209"/>
                    </a:moveTo>
                    <a:cubicBezTo>
                      <a:pt x="6364" y="3425"/>
                      <a:pt x="4934" y="4405"/>
                      <a:pt x="3177" y="4405"/>
                    </a:cubicBezTo>
                    <a:cubicBezTo>
                      <a:pt x="1420" y="4405"/>
                      <a:pt x="1" y="3425"/>
                      <a:pt x="1" y="2209"/>
                    </a:cubicBezTo>
                    <a:cubicBezTo>
                      <a:pt x="1" y="992"/>
                      <a:pt x="1420" y="1"/>
                      <a:pt x="3177" y="1"/>
                    </a:cubicBezTo>
                    <a:cubicBezTo>
                      <a:pt x="4934" y="1"/>
                      <a:pt x="6364" y="992"/>
                      <a:pt x="6364"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2"/>
              <p:cNvSpPr/>
              <p:nvPr/>
            </p:nvSpPr>
            <p:spPr>
              <a:xfrm>
                <a:off x="3991149" y="993843"/>
                <a:ext cx="222361" cy="153504"/>
              </a:xfrm>
              <a:custGeom>
                <a:rect b="b" l="l" r="r" t="t"/>
                <a:pathLst>
                  <a:path extrusionOk="0" h="4394" w="6365">
                    <a:moveTo>
                      <a:pt x="3177" y="1"/>
                    </a:moveTo>
                    <a:cubicBezTo>
                      <a:pt x="1420" y="1"/>
                      <a:pt x="1" y="981"/>
                      <a:pt x="1" y="2197"/>
                    </a:cubicBezTo>
                    <a:cubicBezTo>
                      <a:pt x="1" y="3414"/>
                      <a:pt x="1420" y="4393"/>
                      <a:pt x="3177" y="4393"/>
                    </a:cubicBezTo>
                    <a:cubicBezTo>
                      <a:pt x="4934" y="4393"/>
                      <a:pt x="6364" y="3414"/>
                      <a:pt x="6364" y="2197"/>
                    </a:cubicBezTo>
                    <a:cubicBezTo>
                      <a:pt x="6364" y="981"/>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2"/>
              <p:cNvSpPr/>
              <p:nvPr/>
            </p:nvSpPr>
            <p:spPr>
              <a:xfrm>
                <a:off x="3991149" y="993843"/>
                <a:ext cx="222361" cy="153504"/>
              </a:xfrm>
              <a:custGeom>
                <a:rect b="b" l="l" r="r" t="t"/>
                <a:pathLst>
                  <a:path extrusionOk="0" fill="none" h="4394" w="6365">
                    <a:moveTo>
                      <a:pt x="6364" y="2197"/>
                    </a:moveTo>
                    <a:cubicBezTo>
                      <a:pt x="6364" y="3414"/>
                      <a:pt x="4934" y="4393"/>
                      <a:pt x="3177" y="4393"/>
                    </a:cubicBezTo>
                    <a:cubicBezTo>
                      <a:pt x="1420" y="4393"/>
                      <a:pt x="1" y="3414"/>
                      <a:pt x="1" y="2197"/>
                    </a:cubicBezTo>
                    <a:cubicBezTo>
                      <a:pt x="1" y="981"/>
                      <a:pt x="1420" y="1"/>
                      <a:pt x="3177" y="1"/>
                    </a:cubicBezTo>
                    <a:cubicBezTo>
                      <a:pt x="4934"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2"/>
              <p:cNvSpPr/>
              <p:nvPr/>
            </p:nvSpPr>
            <p:spPr>
              <a:xfrm>
                <a:off x="4102903" y="1147692"/>
                <a:ext cx="35" cy="36228"/>
              </a:xfrm>
              <a:custGeom>
                <a:rect b="b" l="l" r="r" t="t"/>
                <a:pathLst>
                  <a:path extrusionOk="0" fill="none" h="1037" w="1">
                    <a:moveTo>
                      <a:pt x="0" y="1037"/>
                    </a:moveTo>
                    <a:cubicBezTo>
                      <a:pt x="0" y="1003"/>
                      <a:pt x="0" y="981"/>
                      <a:pt x="0" y="958"/>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4078100" y="114573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2"/>
              <p:cNvSpPr/>
              <p:nvPr/>
            </p:nvSpPr>
            <p:spPr>
              <a:xfrm>
                <a:off x="4055288" y="114060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4034048" y="1131971"/>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4016337" y="111974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2"/>
              <p:cNvSpPr/>
              <p:nvPr/>
            </p:nvSpPr>
            <p:spPr>
              <a:xfrm>
                <a:off x="3999813" y="109969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4016337" y="1011170"/>
                <a:ext cx="171985" cy="118849"/>
              </a:xfrm>
              <a:custGeom>
                <a:rect b="b" l="l" r="r" t="t"/>
                <a:pathLst>
                  <a:path extrusionOk="0" h="3402" w="4923">
                    <a:moveTo>
                      <a:pt x="2456" y="0"/>
                    </a:moveTo>
                    <a:cubicBezTo>
                      <a:pt x="1104" y="0"/>
                      <a:pt x="1" y="766"/>
                      <a:pt x="1" y="1701"/>
                    </a:cubicBezTo>
                    <a:cubicBezTo>
                      <a:pt x="1" y="2636"/>
                      <a:pt x="1104" y="3402"/>
                      <a:pt x="2456" y="3402"/>
                    </a:cubicBezTo>
                    <a:cubicBezTo>
                      <a:pt x="3819" y="3402"/>
                      <a:pt x="4923" y="2636"/>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2"/>
              <p:cNvSpPr/>
              <p:nvPr/>
            </p:nvSpPr>
            <p:spPr>
              <a:xfrm>
                <a:off x="4016337" y="1011170"/>
                <a:ext cx="171985" cy="118849"/>
              </a:xfrm>
              <a:custGeom>
                <a:rect b="b" l="l" r="r" t="t"/>
                <a:pathLst>
                  <a:path extrusionOk="0" fill="none" h="3402" w="4923">
                    <a:moveTo>
                      <a:pt x="4923" y="1701"/>
                    </a:moveTo>
                    <a:cubicBezTo>
                      <a:pt x="4923" y="2636"/>
                      <a:pt x="3819" y="3402"/>
                      <a:pt x="2456" y="3402"/>
                    </a:cubicBezTo>
                    <a:cubicBezTo>
                      <a:pt x="1104" y="3402"/>
                      <a:pt x="1" y="2636"/>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2"/>
              <p:cNvSpPr/>
              <p:nvPr/>
            </p:nvSpPr>
            <p:spPr>
              <a:xfrm>
                <a:off x="4039568" y="1037126"/>
                <a:ext cx="125556" cy="66935"/>
              </a:xfrm>
              <a:custGeom>
                <a:rect b="b" l="l" r="r" t="t"/>
                <a:pathLst>
                  <a:path extrusionOk="0" h="1916" w="3594">
                    <a:moveTo>
                      <a:pt x="360" y="1"/>
                    </a:moveTo>
                    <a:lnTo>
                      <a:pt x="68" y="125"/>
                    </a:lnTo>
                    <a:lnTo>
                      <a:pt x="282" y="249"/>
                    </a:lnTo>
                    <a:cubicBezTo>
                      <a:pt x="90" y="350"/>
                      <a:pt x="0" y="463"/>
                      <a:pt x="11" y="564"/>
                    </a:cubicBezTo>
                    <a:cubicBezTo>
                      <a:pt x="11" y="677"/>
                      <a:pt x="124" y="789"/>
                      <a:pt x="327" y="902"/>
                    </a:cubicBezTo>
                    <a:cubicBezTo>
                      <a:pt x="462" y="981"/>
                      <a:pt x="620" y="1037"/>
                      <a:pt x="777" y="1082"/>
                    </a:cubicBezTo>
                    <a:cubicBezTo>
                      <a:pt x="935" y="1116"/>
                      <a:pt x="1081" y="1138"/>
                      <a:pt x="1216" y="1150"/>
                    </a:cubicBezTo>
                    <a:cubicBezTo>
                      <a:pt x="1352" y="1150"/>
                      <a:pt x="1577" y="1150"/>
                      <a:pt x="1904" y="1138"/>
                    </a:cubicBezTo>
                    <a:cubicBezTo>
                      <a:pt x="2095" y="1138"/>
                      <a:pt x="2241" y="1150"/>
                      <a:pt x="2320" y="1172"/>
                    </a:cubicBezTo>
                    <a:cubicBezTo>
                      <a:pt x="2410" y="1206"/>
                      <a:pt x="2534" y="1262"/>
                      <a:pt x="2681" y="1341"/>
                    </a:cubicBezTo>
                    <a:cubicBezTo>
                      <a:pt x="2737" y="1375"/>
                      <a:pt x="2782" y="1409"/>
                      <a:pt x="2782" y="1431"/>
                    </a:cubicBezTo>
                    <a:cubicBezTo>
                      <a:pt x="2793" y="1454"/>
                      <a:pt x="2782" y="1476"/>
                      <a:pt x="2737" y="1499"/>
                    </a:cubicBezTo>
                    <a:cubicBezTo>
                      <a:pt x="2709" y="1510"/>
                      <a:pt x="2684" y="1516"/>
                      <a:pt x="2658" y="1516"/>
                    </a:cubicBezTo>
                    <a:cubicBezTo>
                      <a:pt x="2633" y="1516"/>
                      <a:pt x="2608" y="1510"/>
                      <a:pt x="2579" y="1499"/>
                    </a:cubicBezTo>
                    <a:cubicBezTo>
                      <a:pt x="2512" y="1487"/>
                      <a:pt x="2399" y="1420"/>
                      <a:pt x="2219" y="1319"/>
                    </a:cubicBezTo>
                    <a:lnTo>
                      <a:pt x="2050" y="1228"/>
                    </a:lnTo>
                    <a:lnTo>
                      <a:pt x="1408" y="1487"/>
                    </a:lnTo>
                    <a:lnTo>
                      <a:pt x="1543" y="1566"/>
                    </a:lnTo>
                    <a:cubicBezTo>
                      <a:pt x="1847" y="1735"/>
                      <a:pt x="2118" y="1825"/>
                      <a:pt x="2365" y="1837"/>
                    </a:cubicBezTo>
                    <a:cubicBezTo>
                      <a:pt x="2407" y="1839"/>
                      <a:pt x="2447" y="1839"/>
                      <a:pt x="2487" y="1839"/>
                    </a:cubicBezTo>
                    <a:cubicBezTo>
                      <a:pt x="2687" y="1839"/>
                      <a:pt x="2870" y="1816"/>
                      <a:pt x="3030" y="1769"/>
                    </a:cubicBezTo>
                    <a:lnTo>
                      <a:pt x="3289" y="1915"/>
                    </a:lnTo>
                    <a:lnTo>
                      <a:pt x="3582" y="1792"/>
                    </a:lnTo>
                    <a:lnTo>
                      <a:pt x="3334" y="1656"/>
                    </a:lnTo>
                    <a:cubicBezTo>
                      <a:pt x="3514" y="1544"/>
                      <a:pt x="3593" y="1431"/>
                      <a:pt x="3571" y="1307"/>
                    </a:cubicBezTo>
                    <a:cubicBezTo>
                      <a:pt x="3537" y="1183"/>
                      <a:pt x="3402" y="1059"/>
                      <a:pt x="3165" y="924"/>
                    </a:cubicBezTo>
                    <a:cubicBezTo>
                      <a:pt x="3007" y="834"/>
                      <a:pt x="2861" y="778"/>
                      <a:pt x="2726" y="733"/>
                    </a:cubicBezTo>
                    <a:cubicBezTo>
                      <a:pt x="2579" y="699"/>
                      <a:pt x="2444" y="677"/>
                      <a:pt x="2332" y="665"/>
                    </a:cubicBezTo>
                    <a:cubicBezTo>
                      <a:pt x="2219" y="665"/>
                      <a:pt x="2027" y="665"/>
                      <a:pt x="1757" y="677"/>
                    </a:cubicBezTo>
                    <a:cubicBezTo>
                      <a:pt x="1605" y="682"/>
                      <a:pt x="1478" y="685"/>
                      <a:pt x="1380" y="685"/>
                    </a:cubicBezTo>
                    <a:cubicBezTo>
                      <a:pt x="1281" y="685"/>
                      <a:pt x="1211" y="682"/>
                      <a:pt x="1171" y="677"/>
                    </a:cubicBezTo>
                    <a:cubicBezTo>
                      <a:pt x="1081" y="665"/>
                      <a:pt x="991" y="631"/>
                      <a:pt x="879" y="575"/>
                    </a:cubicBezTo>
                    <a:cubicBezTo>
                      <a:pt x="822" y="541"/>
                      <a:pt x="777" y="508"/>
                      <a:pt x="766" y="485"/>
                    </a:cubicBezTo>
                    <a:cubicBezTo>
                      <a:pt x="755" y="463"/>
                      <a:pt x="766" y="440"/>
                      <a:pt x="811" y="417"/>
                    </a:cubicBezTo>
                    <a:cubicBezTo>
                      <a:pt x="837" y="411"/>
                      <a:pt x="867" y="404"/>
                      <a:pt x="896" y="404"/>
                    </a:cubicBezTo>
                    <a:cubicBezTo>
                      <a:pt x="917" y="404"/>
                      <a:pt x="938" y="408"/>
                      <a:pt x="957" y="417"/>
                    </a:cubicBezTo>
                    <a:cubicBezTo>
                      <a:pt x="1014" y="429"/>
                      <a:pt x="1093" y="474"/>
                      <a:pt x="1216" y="530"/>
                    </a:cubicBezTo>
                    <a:lnTo>
                      <a:pt x="1329" y="598"/>
                    </a:lnTo>
                    <a:lnTo>
                      <a:pt x="1971" y="339"/>
                    </a:lnTo>
                    <a:cubicBezTo>
                      <a:pt x="1915" y="305"/>
                      <a:pt x="1881" y="282"/>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2"/>
              <p:cNvSpPr/>
              <p:nvPr/>
            </p:nvSpPr>
            <p:spPr>
              <a:xfrm>
                <a:off x="4039568" y="1037126"/>
                <a:ext cx="125556" cy="66935"/>
              </a:xfrm>
              <a:custGeom>
                <a:rect b="b" l="l" r="r" t="t"/>
                <a:pathLst>
                  <a:path extrusionOk="0" fill="none" h="1916" w="3594">
                    <a:moveTo>
                      <a:pt x="1971" y="339"/>
                    </a:moveTo>
                    <a:lnTo>
                      <a:pt x="1329" y="598"/>
                    </a:lnTo>
                    <a:lnTo>
                      <a:pt x="1216" y="530"/>
                    </a:lnTo>
                    <a:cubicBezTo>
                      <a:pt x="1093" y="474"/>
                      <a:pt x="1014" y="429"/>
                      <a:pt x="957" y="417"/>
                    </a:cubicBezTo>
                    <a:cubicBezTo>
                      <a:pt x="912" y="395"/>
                      <a:pt x="856" y="406"/>
                      <a:pt x="811" y="417"/>
                    </a:cubicBezTo>
                    <a:cubicBezTo>
                      <a:pt x="766" y="440"/>
                      <a:pt x="755" y="463"/>
                      <a:pt x="766" y="485"/>
                    </a:cubicBezTo>
                    <a:cubicBezTo>
                      <a:pt x="777" y="508"/>
                      <a:pt x="822" y="541"/>
                      <a:pt x="879" y="575"/>
                    </a:cubicBezTo>
                    <a:cubicBezTo>
                      <a:pt x="991" y="631"/>
                      <a:pt x="1081" y="665"/>
                      <a:pt x="1171" y="677"/>
                    </a:cubicBezTo>
                    <a:cubicBezTo>
                      <a:pt x="1250" y="688"/>
                      <a:pt x="1453" y="688"/>
                      <a:pt x="1757" y="677"/>
                    </a:cubicBezTo>
                    <a:cubicBezTo>
                      <a:pt x="2027" y="665"/>
                      <a:pt x="2219" y="665"/>
                      <a:pt x="2332" y="665"/>
                    </a:cubicBezTo>
                    <a:cubicBezTo>
                      <a:pt x="2444" y="677"/>
                      <a:pt x="2579" y="699"/>
                      <a:pt x="2726" y="733"/>
                    </a:cubicBezTo>
                    <a:cubicBezTo>
                      <a:pt x="2861" y="778"/>
                      <a:pt x="3007" y="834"/>
                      <a:pt x="3165" y="924"/>
                    </a:cubicBezTo>
                    <a:cubicBezTo>
                      <a:pt x="3402" y="1059"/>
                      <a:pt x="3537" y="1183"/>
                      <a:pt x="3571" y="1307"/>
                    </a:cubicBezTo>
                    <a:cubicBezTo>
                      <a:pt x="3593" y="1431"/>
                      <a:pt x="3514" y="1544"/>
                      <a:pt x="3334" y="1656"/>
                    </a:cubicBezTo>
                    <a:lnTo>
                      <a:pt x="3582" y="1792"/>
                    </a:lnTo>
                    <a:lnTo>
                      <a:pt x="3289" y="1915"/>
                    </a:lnTo>
                    <a:lnTo>
                      <a:pt x="3030" y="1769"/>
                    </a:lnTo>
                    <a:cubicBezTo>
                      <a:pt x="2838" y="1825"/>
                      <a:pt x="2613" y="1848"/>
                      <a:pt x="2365" y="1837"/>
                    </a:cubicBezTo>
                    <a:cubicBezTo>
                      <a:pt x="2118" y="1825"/>
                      <a:pt x="1847" y="1735"/>
                      <a:pt x="1543" y="1566"/>
                    </a:cubicBezTo>
                    <a:lnTo>
                      <a:pt x="1408" y="1487"/>
                    </a:lnTo>
                    <a:lnTo>
                      <a:pt x="2050" y="1228"/>
                    </a:lnTo>
                    <a:lnTo>
                      <a:pt x="2219" y="1319"/>
                    </a:lnTo>
                    <a:cubicBezTo>
                      <a:pt x="2399" y="1420"/>
                      <a:pt x="2512" y="1487"/>
                      <a:pt x="2579" y="1499"/>
                    </a:cubicBezTo>
                    <a:cubicBezTo>
                      <a:pt x="2636" y="1521"/>
                      <a:pt x="2681" y="1521"/>
                      <a:pt x="2737" y="1499"/>
                    </a:cubicBezTo>
                    <a:cubicBezTo>
                      <a:pt x="2782" y="1476"/>
                      <a:pt x="2793" y="1454"/>
                      <a:pt x="2782" y="1431"/>
                    </a:cubicBezTo>
                    <a:cubicBezTo>
                      <a:pt x="2782" y="1409"/>
                      <a:pt x="2737" y="1375"/>
                      <a:pt x="2681" y="1341"/>
                    </a:cubicBezTo>
                    <a:cubicBezTo>
                      <a:pt x="2534" y="1262"/>
                      <a:pt x="2410" y="1206"/>
                      <a:pt x="2320" y="1172"/>
                    </a:cubicBezTo>
                    <a:cubicBezTo>
                      <a:pt x="2241" y="1150"/>
                      <a:pt x="2095" y="1138"/>
                      <a:pt x="1904" y="1138"/>
                    </a:cubicBezTo>
                    <a:cubicBezTo>
                      <a:pt x="1577" y="1150"/>
                      <a:pt x="1352" y="1150"/>
                      <a:pt x="1216" y="1150"/>
                    </a:cubicBezTo>
                    <a:cubicBezTo>
                      <a:pt x="1081" y="1138"/>
                      <a:pt x="935" y="1116"/>
                      <a:pt x="777" y="1082"/>
                    </a:cubicBezTo>
                    <a:cubicBezTo>
                      <a:pt x="620" y="1037"/>
                      <a:pt x="462" y="981"/>
                      <a:pt x="327" y="902"/>
                    </a:cubicBezTo>
                    <a:cubicBezTo>
                      <a:pt x="124" y="789"/>
                      <a:pt x="11" y="677"/>
                      <a:pt x="11" y="564"/>
                    </a:cubicBezTo>
                    <a:cubicBezTo>
                      <a:pt x="0" y="463"/>
                      <a:pt x="90" y="350"/>
                      <a:pt x="282" y="249"/>
                    </a:cubicBezTo>
                    <a:lnTo>
                      <a:pt x="68" y="125"/>
                    </a:lnTo>
                    <a:lnTo>
                      <a:pt x="360" y="1"/>
                    </a:lnTo>
                    <a:lnTo>
                      <a:pt x="574" y="125"/>
                    </a:lnTo>
                    <a:cubicBezTo>
                      <a:pt x="800" y="57"/>
                      <a:pt x="1014" y="35"/>
                      <a:pt x="1228" y="57"/>
                    </a:cubicBezTo>
                    <a:cubicBezTo>
                      <a:pt x="1442" y="80"/>
                      <a:pt x="1644" y="147"/>
                      <a:pt x="1847" y="260"/>
                    </a:cubicBezTo>
                    <a:cubicBezTo>
                      <a:pt x="1881" y="282"/>
                      <a:pt x="1915" y="305"/>
                      <a:pt x="1971" y="3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2"/>
              <p:cNvSpPr/>
              <p:nvPr/>
            </p:nvSpPr>
            <p:spPr>
              <a:xfrm>
                <a:off x="3670072" y="1135884"/>
                <a:ext cx="221977" cy="153504"/>
              </a:xfrm>
              <a:custGeom>
                <a:rect b="b" l="l" r="r" t="t"/>
                <a:pathLst>
                  <a:path extrusionOk="0" h="4394" w="6354">
                    <a:moveTo>
                      <a:pt x="3177" y="1"/>
                    </a:move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lnTo>
                      <a:pt x="5982" y="1150"/>
                    </a:lnTo>
                    <a:cubicBezTo>
                      <a:pt x="5441" y="463"/>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2"/>
              <p:cNvSpPr/>
              <p:nvPr/>
            </p:nvSpPr>
            <p:spPr>
              <a:xfrm>
                <a:off x="3670072" y="1135500"/>
                <a:ext cx="221977" cy="153889"/>
              </a:xfrm>
              <a:custGeom>
                <a:rect b="b" l="l" r="r" t="t"/>
                <a:pathLst>
                  <a:path extrusionOk="0" h="4405" w="6354">
                    <a:moveTo>
                      <a:pt x="3177" y="1"/>
                    </a:moveTo>
                    <a:cubicBezTo>
                      <a:pt x="1420" y="1"/>
                      <a:pt x="1" y="992"/>
                      <a:pt x="1" y="2208"/>
                    </a:cubicBezTo>
                    <a:cubicBezTo>
                      <a:pt x="1" y="3425"/>
                      <a:pt x="1420" y="4404"/>
                      <a:pt x="3177" y="4404"/>
                    </a:cubicBezTo>
                    <a:cubicBezTo>
                      <a:pt x="4934" y="4404"/>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2"/>
              <p:cNvSpPr/>
              <p:nvPr/>
            </p:nvSpPr>
            <p:spPr>
              <a:xfrm>
                <a:off x="3670072" y="1135884"/>
                <a:ext cx="221977" cy="153504"/>
              </a:xfrm>
              <a:custGeom>
                <a:rect b="b" l="l" r="r" t="t"/>
                <a:pathLst>
                  <a:path extrusionOk="0" fill="none" h="4394" w="6354">
                    <a:moveTo>
                      <a:pt x="5982" y="1150"/>
                    </a:moveTo>
                    <a:cubicBezTo>
                      <a:pt x="5441" y="463"/>
                      <a:pt x="4393" y="1"/>
                      <a:pt x="3177" y="1"/>
                    </a:cubicBez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2"/>
              <p:cNvSpPr/>
              <p:nvPr/>
            </p:nvSpPr>
            <p:spPr>
              <a:xfrm>
                <a:off x="3670072" y="1135500"/>
                <a:ext cx="221977" cy="153889"/>
              </a:xfrm>
              <a:custGeom>
                <a:rect b="b" l="l" r="r" t="t"/>
                <a:pathLst>
                  <a:path extrusionOk="0" fill="none" h="4405" w="6354">
                    <a:moveTo>
                      <a:pt x="6353" y="2208"/>
                    </a:moveTo>
                    <a:cubicBezTo>
                      <a:pt x="6353" y="3425"/>
                      <a:pt x="4934" y="4404"/>
                      <a:pt x="3177" y="4404"/>
                    </a:cubicBezTo>
                    <a:cubicBezTo>
                      <a:pt x="1420" y="4404"/>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2"/>
              <p:cNvSpPr/>
              <p:nvPr/>
            </p:nvSpPr>
            <p:spPr>
              <a:xfrm>
                <a:off x="3670072" y="1099308"/>
                <a:ext cx="221977" cy="153889"/>
              </a:xfrm>
              <a:custGeom>
                <a:rect b="b" l="l" r="r" t="t"/>
                <a:pathLst>
                  <a:path extrusionOk="0" h="4405" w="6354">
                    <a:moveTo>
                      <a:pt x="3177" y="0"/>
                    </a:moveTo>
                    <a:cubicBezTo>
                      <a:pt x="1420" y="0"/>
                      <a:pt x="1" y="980"/>
                      <a:pt x="1" y="2197"/>
                    </a:cubicBezTo>
                    <a:cubicBezTo>
                      <a:pt x="1" y="3413"/>
                      <a:pt x="1420" y="4404"/>
                      <a:pt x="3177" y="4404"/>
                    </a:cubicBezTo>
                    <a:cubicBezTo>
                      <a:pt x="4934" y="4404"/>
                      <a:pt x="6353" y="3413"/>
                      <a:pt x="6353" y="2197"/>
                    </a:cubicBezTo>
                    <a:cubicBezTo>
                      <a:pt x="6353"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2"/>
              <p:cNvSpPr/>
              <p:nvPr/>
            </p:nvSpPr>
            <p:spPr>
              <a:xfrm>
                <a:off x="3670072" y="1099308"/>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0"/>
                      <a:pt x="3177" y="0"/>
                    </a:cubicBezTo>
                    <a:cubicBezTo>
                      <a:pt x="4934" y="0"/>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2"/>
              <p:cNvSpPr/>
              <p:nvPr/>
            </p:nvSpPr>
            <p:spPr>
              <a:xfrm>
                <a:off x="3781826" y="1253157"/>
                <a:ext cx="35" cy="36228"/>
              </a:xfrm>
              <a:custGeom>
                <a:rect b="b" l="l" r="r" t="t"/>
                <a:pathLst>
                  <a:path extrusionOk="0" fill="none" h="1037" w="1">
                    <a:moveTo>
                      <a:pt x="1" y="1036"/>
                    </a:moveTo>
                    <a:cubicBezTo>
                      <a:pt x="1" y="1014"/>
                      <a:pt x="1" y="980"/>
                      <a:pt x="1" y="958"/>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2"/>
              <p:cNvSpPr/>
              <p:nvPr/>
            </p:nvSpPr>
            <p:spPr>
              <a:xfrm>
                <a:off x="3805825"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2"/>
              <p:cNvSpPr/>
              <p:nvPr/>
            </p:nvSpPr>
            <p:spPr>
              <a:xfrm>
                <a:off x="3828637"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2"/>
              <p:cNvSpPr/>
              <p:nvPr/>
            </p:nvSpPr>
            <p:spPr>
              <a:xfrm>
                <a:off x="3849912" y="123740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2"/>
              <p:cNvSpPr/>
              <p:nvPr/>
            </p:nvSpPr>
            <p:spPr>
              <a:xfrm>
                <a:off x="3868008"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2"/>
              <p:cNvSpPr/>
              <p:nvPr/>
            </p:nvSpPr>
            <p:spPr>
              <a:xfrm>
                <a:off x="3884147" y="120515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2"/>
              <p:cNvSpPr/>
              <p:nvPr/>
            </p:nvSpPr>
            <p:spPr>
              <a:xfrm>
                <a:off x="3757023"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2"/>
              <p:cNvSpPr/>
              <p:nvPr/>
            </p:nvSpPr>
            <p:spPr>
              <a:xfrm>
                <a:off x="3734211"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2"/>
              <p:cNvSpPr/>
              <p:nvPr/>
            </p:nvSpPr>
            <p:spPr>
              <a:xfrm>
                <a:off x="3712971" y="123740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2"/>
              <p:cNvSpPr/>
              <p:nvPr/>
            </p:nvSpPr>
            <p:spPr>
              <a:xfrm>
                <a:off x="3694876"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2"/>
              <p:cNvSpPr/>
              <p:nvPr/>
            </p:nvSpPr>
            <p:spPr>
              <a:xfrm>
                <a:off x="3678736" y="1205158"/>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a:off x="3695260" y="1116601"/>
                <a:ext cx="171601" cy="118884"/>
              </a:xfrm>
              <a:custGeom>
                <a:rect b="b" l="l" r="r" t="t"/>
                <a:pathLst>
                  <a:path extrusionOk="0" h="3403" w="4912">
                    <a:moveTo>
                      <a:pt x="2456" y="1"/>
                    </a:moveTo>
                    <a:cubicBezTo>
                      <a:pt x="1104" y="1"/>
                      <a:pt x="1" y="767"/>
                      <a:pt x="1" y="1702"/>
                    </a:cubicBezTo>
                    <a:cubicBezTo>
                      <a:pt x="1" y="2648"/>
                      <a:pt x="1104" y="3402"/>
                      <a:pt x="2456" y="3402"/>
                    </a:cubicBezTo>
                    <a:cubicBezTo>
                      <a:pt x="3819" y="3402"/>
                      <a:pt x="4911" y="2648"/>
                      <a:pt x="4911" y="1702"/>
                    </a:cubicBezTo>
                    <a:cubicBezTo>
                      <a:pt x="4911"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a:off x="3695260" y="1116601"/>
                <a:ext cx="171601" cy="118884"/>
              </a:xfrm>
              <a:custGeom>
                <a:rect b="b" l="l" r="r" t="t"/>
                <a:pathLst>
                  <a:path extrusionOk="0" fill="none" h="3403" w="4912">
                    <a:moveTo>
                      <a:pt x="4911" y="1702"/>
                    </a:moveTo>
                    <a:cubicBezTo>
                      <a:pt x="4911" y="2648"/>
                      <a:pt x="3819" y="3402"/>
                      <a:pt x="2456" y="3402"/>
                    </a:cubicBezTo>
                    <a:cubicBezTo>
                      <a:pt x="1104" y="3402"/>
                      <a:pt x="1" y="2648"/>
                      <a:pt x="1" y="1702"/>
                    </a:cubicBezTo>
                    <a:cubicBezTo>
                      <a:pt x="1" y="767"/>
                      <a:pt x="1104" y="1"/>
                      <a:pt x="2456" y="1"/>
                    </a:cubicBezTo>
                    <a:cubicBezTo>
                      <a:pt x="3819" y="1"/>
                      <a:pt x="4911" y="767"/>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2"/>
              <p:cNvSpPr/>
              <p:nvPr/>
            </p:nvSpPr>
            <p:spPr>
              <a:xfrm>
                <a:off x="3718491" y="1142976"/>
                <a:ext cx="125556" cy="66551"/>
              </a:xfrm>
              <a:custGeom>
                <a:rect b="b" l="l" r="r" t="t"/>
                <a:pathLst>
                  <a:path extrusionOk="0" h="1905" w="3594">
                    <a:moveTo>
                      <a:pt x="361" y="1"/>
                    </a:moveTo>
                    <a:lnTo>
                      <a:pt x="57" y="113"/>
                    </a:lnTo>
                    <a:lnTo>
                      <a:pt x="282" y="237"/>
                    </a:lnTo>
                    <a:cubicBezTo>
                      <a:pt x="90" y="338"/>
                      <a:pt x="0" y="451"/>
                      <a:pt x="0" y="564"/>
                    </a:cubicBezTo>
                    <a:cubicBezTo>
                      <a:pt x="11" y="665"/>
                      <a:pt x="113" y="778"/>
                      <a:pt x="316" y="890"/>
                    </a:cubicBezTo>
                    <a:cubicBezTo>
                      <a:pt x="462" y="969"/>
                      <a:pt x="608" y="1025"/>
                      <a:pt x="777" y="1071"/>
                    </a:cubicBezTo>
                    <a:cubicBezTo>
                      <a:pt x="935" y="1104"/>
                      <a:pt x="1081" y="1127"/>
                      <a:pt x="1217" y="1138"/>
                    </a:cubicBezTo>
                    <a:cubicBezTo>
                      <a:pt x="1341" y="1138"/>
                      <a:pt x="1577" y="1138"/>
                      <a:pt x="1904" y="1127"/>
                    </a:cubicBezTo>
                    <a:cubicBezTo>
                      <a:pt x="2095" y="1127"/>
                      <a:pt x="2230" y="1138"/>
                      <a:pt x="2320" y="1161"/>
                    </a:cubicBezTo>
                    <a:cubicBezTo>
                      <a:pt x="2411" y="1194"/>
                      <a:pt x="2523" y="1251"/>
                      <a:pt x="2681" y="1330"/>
                    </a:cubicBezTo>
                    <a:cubicBezTo>
                      <a:pt x="2737" y="1363"/>
                      <a:pt x="2771" y="1397"/>
                      <a:pt x="2782" y="1420"/>
                    </a:cubicBezTo>
                    <a:cubicBezTo>
                      <a:pt x="2793" y="1453"/>
                      <a:pt x="2782" y="1465"/>
                      <a:pt x="2737" y="1487"/>
                    </a:cubicBezTo>
                    <a:cubicBezTo>
                      <a:pt x="2709" y="1499"/>
                      <a:pt x="2681" y="1504"/>
                      <a:pt x="2653" y="1504"/>
                    </a:cubicBezTo>
                    <a:cubicBezTo>
                      <a:pt x="2625" y="1504"/>
                      <a:pt x="2596" y="1499"/>
                      <a:pt x="2568" y="1487"/>
                    </a:cubicBezTo>
                    <a:cubicBezTo>
                      <a:pt x="2512" y="1476"/>
                      <a:pt x="2399" y="1408"/>
                      <a:pt x="2208" y="1307"/>
                    </a:cubicBezTo>
                    <a:lnTo>
                      <a:pt x="2050" y="1217"/>
                    </a:lnTo>
                    <a:lnTo>
                      <a:pt x="1408" y="1476"/>
                    </a:lnTo>
                    <a:lnTo>
                      <a:pt x="1532" y="1555"/>
                    </a:lnTo>
                    <a:cubicBezTo>
                      <a:pt x="1836" y="1724"/>
                      <a:pt x="2118" y="1814"/>
                      <a:pt x="2365" y="1825"/>
                    </a:cubicBezTo>
                    <a:cubicBezTo>
                      <a:pt x="2419" y="1828"/>
                      <a:pt x="2471" y="1829"/>
                      <a:pt x="2522" y="1829"/>
                    </a:cubicBezTo>
                    <a:cubicBezTo>
                      <a:pt x="2708" y="1829"/>
                      <a:pt x="2877" y="1811"/>
                      <a:pt x="3019" y="1758"/>
                    </a:cubicBezTo>
                    <a:lnTo>
                      <a:pt x="3289" y="1904"/>
                    </a:lnTo>
                    <a:lnTo>
                      <a:pt x="3582" y="1780"/>
                    </a:lnTo>
                    <a:lnTo>
                      <a:pt x="3323" y="1645"/>
                    </a:lnTo>
                    <a:cubicBezTo>
                      <a:pt x="3514" y="1532"/>
                      <a:pt x="3593" y="1420"/>
                      <a:pt x="3559" y="1296"/>
                    </a:cubicBezTo>
                    <a:cubicBezTo>
                      <a:pt x="3537" y="1172"/>
                      <a:pt x="3402" y="1048"/>
                      <a:pt x="3154" y="913"/>
                    </a:cubicBezTo>
                    <a:cubicBezTo>
                      <a:pt x="3007" y="834"/>
                      <a:pt x="2861" y="766"/>
                      <a:pt x="2715" y="733"/>
                    </a:cubicBezTo>
                    <a:cubicBezTo>
                      <a:pt x="2579" y="688"/>
                      <a:pt x="2444" y="665"/>
                      <a:pt x="2332" y="654"/>
                    </a:cubicBezTo>
                    <a:cubicBezTo>
                      <a:pt x="2219" y="654"/>
                      <a:pt x="2028" y="654"/>
                      <a:pt x="1757" y="665"/>
                    </a:cubicBezTo>
                    <a:cubicBezTo>
                      <a:pt x="1600" y="671"/>
                      <a:pt x="1473" y="674"/>
                      <a:pt x="1374" y="674"/>
                    </a:cubicBezTo>
                    <a:cubicBezTo>
                      <a:pt x="1276" y="674"/>
                      <a:pt x="1205" y="671"/>
                      <a:pt x="1160" y="665"/>
                    </a:cubicBezTo>
                    <a:cubicBezTo>
                      <a:pt x="1081" y="665"/>
                      <a:pt x="991" y="620"/>
                      <a:pt x="879" y="564"/>
                    </a:cubicBezTo>
                    <a:cubicBezTo>
                      <a:pt x="822" y="530"/>
                      <a:pt x="777" y="496"/>
                      <a:pt x="766" y="474"/>
                    </a:cubicBezTo>
                    <a:cubicBezTo>
                      <a:pt x="755" y="451"/>
                      <a:pt x="766" y="429"/>
                      <a:pt x="811" y="417"/>
                    </a:cubicBezTo>
                    <a:cubicBezTo>
                      <a:pt x="838" y="404"/>
                      <a:pt x="864" y="399"/>
                      <a:pt x="893" y="399"/>
                    </a:cubicBezTo>
                    <a:cubicBezTo>
                      <a:pt x="913" y="399"/>
                      <a:pt x="934" y="401"/>
                      <a:pt x="958" y="406"/>
                    </a:cubicBezTo>
                    <a:cubicBezTo>
                      <a:pt x="1014" y="417"/>
                      <a:pt x="1093" y="462"/>
                      <a:pt x="1217" y="530"/>
                    </a:cubicBezTo>
                    <a:lnTo>
                      <a:pt x="1329" y="586"/>
                    </a:lnTo>
                    <a:lnTo>
                      <a:pt x="1971" y="327"/>
                    </a:lnTo>
                    <a:cubicBezTo>
                      <a:pt x="1915" y="293"/>
                      <a:pt x="1870" y="271"/>
                      <a:pt x="1847" y="248"/>
                    </a:cubicBezTo>
                    <a:cubicBezTo>
                      <a:pt x="1645" y="147"/>
                      <a:pt x="1442" y="79"/>
                      <a:pt x="1228" y="57"/>
                    </a:cubicBezTo>
                    <a:cubicBezTo>
                      <a:pt x="1173" y="51"/>
                      <a:pt x="1117" y="48"/>
                      <a:pt x="1062" y="48"/>
                    </a:cubicBezTo>
                    <a:cubicBezTo>
                      <a:pt x="903" y="48"/>
                      <a:pt x="742" y="71"/>
                      <a:pt x="575" y="113"/>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2"/>
              <p:cNvSpPr/>
              <p:nvPr/>
            </p:nvSpPr>
            <p:spPr>
              <a:xfrm>
                <a:off x="3718491" y="1142976"/>
                <a:ext cx="125556" cy="66551"/>
              </a:xfrm>
              <a:custGeom>
                <a:rect b="b" l="l" r="r" t="t"/>
                <a:pathLst>
                  <a:path extrusionOk="0" fill="none" h="1905" w="3594">
                    <a:moveTo>
                      <a:pt x="1971" y="327"/>
                    </a:moveTo>
                    <a:lnTo>
                      <a:pt x="1329" y="586"/>
                    </a:lnTo>
                    <a:lnTo>
                      <a:pt x="1217" y="530"/>
                    </a:lnTo>
                    <a:cubicBezTo>
                      <a:pt x="1093" y="462"/>
                      <a:pt x="1014" y="417"/>
                      <a:pt x="958" y="406"/>
                    </a:cubicBezTo>
                    <a:cubicBezTo>
                      <a:pt x="901" y="395"/>
                      <a:pt x="856" y="395"/>
                      <a:pt x="811" y="417"/>
                    </a:cubicBezTo>
                    <a:cubicBezTo>
                      <a:pt x="766" y="429"/>
                      <a:pt x="755" y="451"/>
                      <a:pt x="766" y="474"/>
                    </a:cubicBezTo>
                    <a:cubicBezTo>
                      <a:pt x="777" y="496"/>
                      <a:pt x="822" y="530"/>
                      <a:pt x="879" y="564"/>
                    </a:cubicBezTo>
                    <a:cubicBezTo>
                      <a:pt x="991" y="620"/>
                      <a:pt x="1081" y="665"/>
                      <a:pt x="1160" y="665"/>
                    </a:cubicBezTo>
                    <a:cubicBezTo>
                      <a:pt x="1250" y="676"/>
                      <a:pt x="1442" y="676"/>
                      <a:pt x="1757" y="665"/>
                    </a:cubicBezTo>
                    <a:cubicBezTo>
                      <a:pt x="2028" y="654"/>
                      <a:pt x="2219" y="654"/>
                      <a:pt x="2332" y="654"/>
                    </a:cubicBezTo>
                    <a:cubicBezTo>
                      <a:pt x="2444" y="665"/>
                      <a:pt x="2579" y="688"/>
                      <a:pt x="2715" y="733"/>
                    </a:cubicBezTo>
                    <a:cubicBezTo>
                      <a:pt x="2861" y="766"/>
                      <a:pt x="3007" y="834"/>
                      <a:pt x="3154" y="913"/>
                    </a:cubicBezTo>
                    <a:cubicBezTo>
                      <a:pt x="3402" y="1048"/>
                      <a:pt x="3537" y="1172"/>
                      <a:pt x="3559" y="1296"/>
                    </a:cubicBezTo>
                    <a:cubicBezTo>
                      <a:pt x="3593" y="1420"/>
                      <a:pt x="3514" y="1532"/>
                      <a:pt x="3323" y="1645"/>
                    </a:cubicBezTo>
                    <a:lnTo>
                      <a:pt x="3582" y="1780"/>
                    </a:lnTo>
                    <a:lnTo>
                      <a:pt x="3289" y="1904"/>
                    </a:lnTo>
                    <a:lnTo>
                      <a:pt x="3019" y="1758"/>
                    </a:lnTo>
                    <a:cubicBezTo>
                      <a:pt x="2839" y="1825"/>
                      <a:pt x="2613" y="1836"/>
                      <a:pt x="2365" y="1825"/>
                    </a:cubicBezTo>
                    <a:cubicBezTo>
                      <a:pt x="2118" y="1814"/>
                      <a:pt x="1836" y="1724"/>
                      <a:pt x="1532" y="1555"/>
                    </a:cubicBezTo>
                    <a:lnTo>
                      <a:pt x="1408" y="1476"/>
                    </a:lnTo>
                    <a:lnTo>
                      <a:pt x="2050" y="1217"/>
                    </a:lnTo>
                    <a:lnTo>
                      <a:pt x="2208" y="1307"/>
                    </a:lnTo>
                    <a:cubicBezTo>
                      <a:pt x="2399" y="1408"/>
                      <a:pt x="2512" y="1476"/>
                      <a:pt x="2568" y="1487"/>
                    </a:cubicBezTo>
                    <a:cubicBezTo>
                      <a:pt x="2625" y="1510"/>
                      <a:pt x="2681" y="1510"/>
                      <a:pt x="2737" y="1487"/>
                    </a:cubicBezTo>
                    <a:cubicBezTo>
                      <a:pt x="2782" y="1465"/>
                      <a:pt x="2793" y="1453"/>
                      <a:pt x="2782" y="1420"/>
                    </a:cubicBezTo>
                    <a:cubicBezTo>
                      <a:pt x="2771" y="1397"/>
                      <a:pt x="2737" y="1363"/>
                      <a:pt x="2681" y="1330"/>
                    </a:cubicBezTo>
                    <a:cubicBezTo>
                      <a:pt x="2523" y="1251"/>
                      <a:pt x="2411" y="1194"/>
                      <a:pt x="2320" y="1161"/>
                    </a:cubicBezTo>
                    <a:cubicBezTo>
                      <a:pt x="2230" y="1138"/>
                      <a:pt x="2095" y="1127"/>
                      <a:pt x="1904" y="1127"/>
                    </a:cubicBezTo>
                    <a:cubicBezTo>
                      <a:pt x="1577" y="1138"/>
                      <a:pt x="1341" y="1138"/>
                      <a:pt x="1217" y="1138"/>
                    </a:cubicBezTo>
                    <a:cubicBezTo>
                      <a:pt x="1081" y="1127"/>
                      <a:pt x="935" y="1104"/>
                      <a:pt x="777" y="1071"/>
                    </a:cubicBezTo>
                    <a:cubicBezTo>
                      <a:pt x="608" y="1025"/>
                      <a:pt x="462" y="969"/>
                      <a:pt x="316" y="890"/>
                    </a:cubicBezTo>
                    <a:cubicBezTo>
                      <a:pt x="113" y="778"/>
                      <a:pt x="11" y="665"/>
                      <a:pt x="0" y="564"/>
                    </a:cubicBezTo>
                    <a:cubicBezTo>
                      <a:pt x="0" y="451"/>
                      <a:pt x="90" y="338"/>
                      <a:pt x="282" y="237"/>
                    </a:cubicBezTo>
                    <a:lnTo>
                      <a:pt x="57" y="113"/>
                    </a:lnTo>
                    <a:lnTo>
                      <a:pt x="361" y="1"/>
                    </a:lnTo>
                    <a:lnTo>
                      <a:pt x="575" y="113"/>
                    </a:lnTo>
                    <a:cubicBezTo>
                      <a:pt x="800" y="57"/>
                      <a:pt x="1014" y="34"/>
                      <a:pt x="1228" y="57"/>
                    </a:cubicBezTo>
                    <a:cubicBezTo>
                      <a:pt x="1442" y="79"/>
                      <a:pt x="1645" y="147"/>
                      <a:pt x="1847" y="248"/>
                    </a:cubicBezTo>
                    <a:cubicBezTo>
                      <a:pt x="1870"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2"/>
              <p:cNvSpPr/>
              <p:nvPr/>
            </p:nvSpPr>
            <p:spPr>
              <a:xfrm>
                <a:off x="3670072" y="1072549"/>
                <a:ext cx="221977" cy="153889"/>
              </a:xfrm>
              <a:custGeom>
                <a:rect b="b" l="l" r="r" t="t"/>
                <a:pathLst>
                  <a:path extrusionOk="0" h="4405" w="6354">
                    <a:moveTo>
                      <a:pt x="3177" y="0"/>
                    </a:move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lnTo>
                      <a:pt x="5982" y="1161"/>
                    </a:lnTo>
                    <a:cubicBezTo>
                      <a:pt x="5441" y="473"/>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a:off x="3674793" y="1072549"/>
                <a:ext cx="221977" cy="153889"/>
              </a:xfrm>
              <a:custGeom>
                <a:rect b="b" l="l" r="r" t="t"/>
                <a:pathLst>
                  <a:path extrusionOk="0" h="4405" w="6354">
                    <a:moveTo>
                      <a:pt x="3177" y="0"/>
                    </a:moveTo>
                    <a:cubicBezTo>
                      <a:pt x="1420" y="0"/>
                      <a:pt x="1" y="992"/>
                      <a:pt x="1" y="2197"/>
                    </a:cubicBezTo>
                    <a:cubicBezTo>
                      <a:pt x="1" y="3413"/>
                      <a:pt x="1420" y="4404"/>
                      <a:pt x="3177" y="4404"/>
                    </a:cubicBezTo>
                    <a:cubicBezTo>
                      <a:pt x="4934" y="4404"/>
                      <a:pt x="6353" y="3413"/>
                      <a:pt x="6353" y="2197"/>
                    </a:cubicBezTo>
                    <a:cubicBezTo>
                      <a:pt x="6353" y="992"/>
                      <a:pt x="4934" y="0"/>
                      <a:pt x="3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2"/>
              <p:cNvSpPr/>
              <p:nvPr/>
            </p:nvSpPr>
            <p:spPr>
              <a:xfrm>
                <a:off x="3670072" y="1072549"/>
                <a:ext cx="221977" cy="153889"/>
              </a:xfrm>
              <a:custGeom>
                <a:rect b="b" l="l" r="r" t="t"/>
                <a:pathLst>
                  <a:path extrusionOk="0" fill="none" h="4405" w="6354">
                    <a:moveTo>
                      <a:pt x="5982" y="1161"/>
                    </a:moveTo>
                    <a:cubicBezTo>
                      <a:pt x="5441" y="473"/>
                      <a:pt x="4393" y="0"/>
                      <a:pt x="3177" y="0"/>
                    </a:cubicBez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2"/>
              <p:cNvSpPr/>
              <p:nvPr/>
            </p:nvSpPr>
            <p:spPr>
              <a:xfrm>
                <a:off x="3670072" y="1072549"/>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92"/>
                      <a:pt x="1420" y="0"/>
                      <a:pt x="3177" y="0"/>
                    </a:cubicBezTo>
                    <a:cubicBezTo>
                      <a:pt x="4934" y="0"/>
                      <a:pt x="6353" y="992"/>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2"/>
              <p:cNvSpPr/>
              <p:nvPr/>
            </p:nvSpPr>
            <p:spPr>
              <a:xfrm>
                <a:off x="3670072" y="1035938"/>
                <a:ext cx="221977" cy="153889"/>
              </a:xfrm>
              <a:custGeom>
                <a:rect b="b" l="l" r="r" t="t"/>
                <a:pathLst>
                  <a:path extrusionOk="0" h="4405" w="6354">
                    <a:moveTo>
                      <a:pt x="3177" y="1"/>
                    </a:moveTo>
                    <a:cubicBezTo>
                      <a:pt x="1420" y="1"/>
                      <a:pt x="1" y="992"/>
                      <a:pt x="1" y="2209"/>
                    </a:cubicBezTo>
                    <a:cubicBezTo>
                      <a:pt x="1" y="3425"/>
                      <a:pt x="1420" y="4405"/>
                      <a:pt x="3177" y="4405"/>
                    </a:cubicBezTo>
                    <a:cubicBezTo>
                      <a:pt x="4934" y="4405"/>
                      <a:pt x="6353" y="3425"/>
                      <a:pt x="6353" y="2209"/>
                    </a:cubicBezTo>
                    <a:cubicBezTo>
                      <a:pt x="6353" y="992"/>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2"/>
              <p:cNvSpPr/>
              <p:nvPr/>
            </p:nvSpPr>
            <p:spPr>
              <a:xfrm>
                <a:off x="3670072" y="1035938"/>
                <a:ext cx="221977" cy="153889"/>
              </a:xfrm>
              <a:custGeom>
                <a:rect b="b" l="l" r="r" t="t"/>
                <a:pathLst>
                  <a:path extrusionOk="0" fill="none" h="4405" w="6354">
                    <a:moveTo>
                      <a:pt x="6353" y="2209"/>
                    </a:moveTo>
                    <a:cubicBezTo>
                      <a:pt x="6353" y="3425"/>
                      <a:pt x="4934" y="4405"/>
                      <a:pt x="3177" y="4405"/>
                    </a:cubicBezTo>
                    <a:cubicBezTo>
                      <a:pt x="1420" y="4405"/>
                      <a:pt x="1" y="3425"/>
                      <a:pt x="1" y="2209"/>
                    </a:cubicBezTo>
                    <a:cubicBezTo>
                      <a:pt x="1" y="992"/>
                      <a:pt x="1420" y="1"/>
                      <a:pt x="3177" y="1"/>
                    </a:cubicBezTo>
                    <a:cubicBezTo>
                      <a:pt x="4934" y="1"/>
                      <a:pt x="6353" y="992"/>
                      <a:pt x="6353"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2"/>
              <p:cNvSpPr/>
              <p:nvPr/>
            </p:nvSpPr>
            <p:spPr>
              <a:xfrm>
                <a:off x="3781826" y="1190206"/>
                <a:ext cx="35" cy="36228"/>
              </a:xfrm>
              <a:custGeom>
                <a:rect b="b" l="l" r="r" t="t"/>
                <a:pathLst>
                  <a:path extrusionOk="0" fill="none" h="1037" w="1">
                    <a:moveTo>
                      <a:pt x="1" y="1036"/>
                    </a:moveTo>
                    <a:cubicBezTo>
                      <a:pt x="1" y="1003"/>
                      <a:pt x="1" y="980"/>
                      <a:pt x="1" y="957"/>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2"/>
              <p:cNvSpPr/>
              <p:nvPr/>
            </p:nvSpPr>
            <p:spPr>
              <a:xfrm>
                <a:off x="3805825"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2"/>
              <p:cNvSpPr/>
              <p:nvPr/>
            </p:nvSpPr>
            <p:spPr>
              <a:xfrm>
                <a:off x="3828637"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2"/>
              <p:cNvSpPr/>
              <p:nvPr/>
            </p:nvSpPr>
            <p:spPr>
              <a:xfrm>
                <a:off x="3849912" y="117445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2"/>
              <p:cNvSpPr/>
              <p:nvPr/>
            </p:nvSpPr>
            <p:spPr>
              <a:xfrm>
                <a:off x="3868008"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2"/>
              <p:cNvSpPr/>
              <p:nvPr/>
            </p:nvSpPr>
            <p:spPr>
              <a:xfrm>
                <a:off x="3884147" y="1142207"/>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2"/>
              <p:cNvSpPr/>
              <p:nvPr/>
            </p:nvSpPr>
            <p:spPr>
              <a:xfrm>
                <a:off x="3757023"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2"/>
              <p:cNvSpPr/>
              <p:nvPr/>
            </p:nvSpPr>
            <p:spPr>
              <a:xfrm>
                <a:off x="3734211"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2"/>
              <p:cNvSpPr/>
              <p:nvPr/>
            </p:nvSpPr>
            <p:spPr>
              <a:xfrm>
                <a:off x="3712971" y="117445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2"/>
              <p:cNvSpPr/>
              <p:nvPr/>
            </p:nvSpPr>
            <p:spPr>
              <a:xfrm>
                <a:off x="3694876"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2"/>
              <p:cNvSpPr/>
              <p:nvPr/>
            </p:nvSpPr>
            <p:spPr>
              <a:xfrm>
                <a:off x="3678736" y="1142207"/>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2"/>
              <p:cNvSpPr/>
              <p:nvPr/>
            </p:nvSpPr>
            <p:spPr>
              <a:xfrm>
                <a:off x="3695260" y="1053650"/>
                <a:ext cx="171601" cy="118884"/>
              </a:xfrm>
              <a:custGeom>
                <a:rect b="b" l="l" r="r" t="t"/>
                <a:pathLst>
                  <a:path extrusionOk="0" h="3403" w="4912">
                    <a:moveTo>
                      <a:pt x="2456" y="1"/>
                    </a:moveTo>
                    <a:cubicBezTo>
                      <a:pt x="1104" y="1"/>
                      <a:pt x="1" y="755"/>
                      <a:pt x="1" y="1702"/>
                    </a:cubicBezTo>
                    <a:cubicBezTo>
                      <a:pt x="1" y="2636"/>
                      <a:pt x="1104" y="3402"/>
                      <a:pt x="2456" y="3402"/>
                    </a:cubicBezTo>
                    <a:cubicBezTo>
                      <a:pt x="3819" y="3402"/>
                      <a:pt x="4911" y="2636"/>
                      <a:pt x="4911" y="1702"/>
                    </a:cubicBezTo>
                    <a:cubicBezTo>
                      <a:pt x="4911" y="755"/>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2"/>
              <p:cNvSpPr/>
              <p:nvPr/>
            </p:nvSpPr>
            <p:spPr>
              <a:xfrm>
                <a:off x="3695260" y="1053650"/>
                <a:ext cx="171601" cy="118884"/>
              </a:xfrm>
              <a:custGeom>
                <a:rect b="b" l="l" r="r" t="t"/>
                <a:pathLst>
                  <a:path extrusionOk="0" fill="none" h="3403" w="4912">
                    <a:moveTo>
                      <a:pt x="4911" y="1702"/>
                    </a:moveTo>
                    <a:cubicBezTo>
                      <a:pt x="4911" y="2636"/>
                      <a:pt x="3819" y="3402"/>
                      <a:pt x="2456" y="3402"/>
                    </a:cubicBezTo>
                    <a:cubicBezTo>
                      <a:pt x="1104" y="3402"/>
                      <a:pt x="1" y="2636"/>
                      <a:pt x="1" y="1702"/>
                    </a:cubicBezTo>
                    <a:cubicBezTo>
                      <a:pt x="1" y="755"/>
                      <a:pt x="1104" y="1"/>
                      <a:pt x="2456" y="1"/>
                    </a:cubicBezTo>
                    <a:cubicBezTo>
                      <a:pt x="3819" y="1"/>
                      <a:pt x="4911" y="755"/>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2"/>
              <p:cNvSpPr/>
              <p:nvPr/>
            </p:nvSpPr>
            <p:spPr>
              <a:xfrm>
                <a:off x="3718491" y="1079640"/>
                <a:ext cx="125556" cy="66901"/>
              </a:xfrm>
              <a:custGeom>
                <a:rect b="b" l="l" r="r" t="t"/>
                <a:pathLst>
                  <a:path extrusionOk="0" h="1915" w="3594">
                    <a:moveTo>
                      <a:pt x="361" y="0"/>
                    </a:moveTo>
                    <a:lnTo>
                      <a:pt x="57" y="124"/>
                    </a:lnTo>
                    <a:lnTo>
                      <a:pt x="282" y="248"/>
                    </a:lnTo>
                    <a:cubicBezTo>
                      <a:pt x="90" y="349"/>
                      <a:pt x="0" y="462"/>
                      <a:pt x="0" y="563"/>
                    </a:cubicBezTo>
                    <a:cubicBezTo>
                      <a:pt x="11" y="676"/>
                      <a:pt x="113" y="789"/>
                      <a:pt x="316" y="901"/>
                    </a:cubicBezTo>
                    <a:cubicBezTo>
                      <a:pt x="462" y="980"/>
                      <a:pt x="608" y="1036"/>
                      <a:pt x="777" y="1081"/>
                    </a:cubicBezTo>
                    <a:cubicBezTo>
                      <a:pt x="935" y="1115"/>
                      <a:pt x="1081" y="1138"/>
                      <a:pt x="1217" y="1149"/>
                    </a:cubicBezTo>
                    <a:cubicBezTo>
                      <a:pt x="1341" y="1149"/>
                      <a:pt x="1577" y="1149"/>
                      <a:pt x="1904" y="1138"/>
                    </a:cubicBezTo>
                    <a:cubicBezTo>
                      <a:pt x="2095" y="1138"/>
                      <a:pt x="2230" y="1149"/>
                      <a:pt x="2320" y="1172"/>
                    </a:cubicBezTo>
                    <a:cubicBezTo>
                      <a:pt x="2411" y="1205"/>
                      <a:pt x="2523" y="1262"/>
                      <a:pt x="2681" y="1340"/>
                    </a:cubicBezTo>
                    <a:cubicBezTo>
                      <a:pt x="2737" y="1374"/>
                      <a:pt x="2771" y="1408"/>
                      <a:pt x="2782" y="1431"/>
                    </a:cubicBezTo>
                    <a:cubicBezTo>
                      <a:pt x="2793" y="1453"/>
                      <a:pt x="2782" y="1476"/>
                      <a:pt x="2737" y="1498"/>
                    </a:cubicBezTo>
                    <a:cubicBezTo>
                      <a:pt x="2709" y="1509"/>
                      <a:pt x="2681" y="1515"/>
                      <a:pt x="2653" y="1515"/>
                    </a:cubicBezTo>
                    <a:cubicBezTo>
                      <a:pt x="2625" y="1515"/>
                      <a:pt x="2596" y="1509"/>
                      <a:pt x="2568" y="1498"/>
                    </a:cubicBezTo>
                    <a:cubicBezTo>
                      <a:pt x="2512" y="1476"/>
                      <a:pt x="2399" y="1419"/>
                      <a:pt x="2208" y="1318"/>
                    </a:cubicBezTo>
                    <a:lnTo>
                      <a:pt x="2050" y="1228"/>
                    </a:lnTo>
                    <a:lnTo>
                      <a:pt x="1408" y="1487"/>
                    </a:lnTo>
                    <a:lnTo>
                      <a:pt x="1532" y="1566"/>
                    </a:lnTo>
                    <a:cubicBezTo>
                      <a:pt x="1836" y="1735"/>
                      <a:pt x="2118" y="1825"/>
                      <a:pt x="2365" y="1836"/>
                    </a:cubicBezTo>
                    <a:cubicBezTo>
                      <a:pt x="2407" y="1838"/>
                      <a:pt x="2447" y="1839"/>
                      <a:pt x="2487" y="1839"/>
                    </a:cubicBezTo>
                    <a:cubicBezTo>
                      <a:pt x="2687" y="1839"/>
                      <a:pt x="2869" y="1815"/>
                      <a:pt x="3019" y="1768"/>
                    </a:cubicBezTo>
                    <a:lnTo>
                      <a:pt x="3289" y="1915"/>
                    </a:lnTo>
                    <a:lnTo>
                      <a:pt x="3582" y="1791"/>
                    </a:lnTo>
                    <a:lnTo>
                      <a:pt x="3323" y="1656"/>
                    </a:lnTo>
                    <a:cubicBezTo>
                      <a:pt x="3514" y="1543"/>
                      <a:pt x="3593" y="1431"/>
                      <a:pt x="3559" y="1307"/>
                    </a:cubicBezTo>
                    <a:cubicBezTo>
                      <a:pt x="3537" y="1183"/>
                      <a:pt x="3402" y="1059"/>
                      <a:pt x="3154" y="924"/>
                    </a:cubicBezTo>
                    <a:cubicBezTo>
                      <a:pt x="3007" y="834"/>
                      <a:pt x="2861" y="777"/>
                      <a:pt x="2715" y="732"/>
                    </a:cubicBezTo>
                    <a:cubicBezTo>
                      <a:pt x="2579" y="698"/>
                      <a:pt x="2444" y="676"/>
                      <a:pt x="2332" y="665"/>
                    </a:cubicBezTo>
                    <a:cubicBezTo>
                      <a:pt x="2219" y="665"/>
                      <a:pt x="2028" y="665"/>
                      <a:pt x="1757" y="676"/>
                    </a:cubicBezTo>
                    <a:cubicBezTo>
                      <a:pt x="1547" y="676"/>
                      <a:pt x="1392" y="681"/>
                      <a:pt x="1285" y="681"/>
                    </a:cubicBezTo>
                    <a:cubicBezTo>
                      <a:pt x="1232" y="681"/>
                      <a:pt x="1190" y="680"/>
                      <a:pt x="1160" y="676"/>
                    </a:cubicBezTo>
                    <a:cubicBezTo>
                      <a:pt x="1081" y="665"/>
                      <a:pt x="991" y="631"/>
                      <a:pt x="879" y="575"/>
                    </a:cubicBezTo>
                    <a:cubicBezTo>
                      <a:pt x="822" y="541"/>
                      <a:pt x="777" y="507"/>
                      <a:pt x="766" y="484"/>
                    </a:cubicBezTo>
                    <a:cubicBezTo>
                      <a:pt x="755" y="462"/>
                      <a:pt x="766" y="439"/>
                      <a:pt x="811" y="417"/>
                    </a:cubicBezTo>
                    <a:cubicBezTo>
                      <a:pt x="837" y="410"/>
                      <a:pt x="863" y="404"/>
                      <a:pt x="891" y="404"/>
                    </a:cubicBezTo>
                    <a:cubicBezTo>
                      <a:pt x="912" y="404"/>
                      <a:pt x="934" y="407"/>
                      <a:pt x="958" y="417"/>
                    </a:cubicBezTo>
                    <a:cubicBezTo>
                      <a:pt x="1014" y="428"/>
                      <a:pt x="1093" y="462"/>
                      <a:pt x="1217" y="530"/>
                    </a:cubicBezTo>
                    <a:lnTo>
                      <a:pt x="1329" y="597"/>
                    </a:lnTo>
                    <a:lnTo>
                      <a:pt x="1960" y="331"/>
                    </a:lnTo>
                    <a:lnTo>
                      <a:pt x="1960" y="331"/>
                    </a:lnTo>
                    <a:cubicBezTo>
                      <a:pt x="1964" y="334"/>
                      <a:pt x="1968" y="336"/>
                      <a:pt x="1971" y="338"/>
                    </a:cubicBezTo>
                    <a:lnTo>
                      <a:pt x="1971" y="327"/>
                    </a:lnTo>
                    <a:lnTo>
                      <a:pt x="1960" y="331"/>
                    </a:lnTo>
                    <a:lnTo>
                      <a:pt x="1960" y="331"/>
                    </a:lnTo>
                    <a:cubicBezTo>
                      <a:pt x="1909" y="301"/>
                      <a:pt x="1868" y="280"/>
                      <a:pt x="1847" y="259"/>
                    </a:cubicBezTo>
                    <a:cubicBezTo>
                      <a:pt x="1645" y="147"/>
                      <a:pt x="1442" y="79"/>
                      <a:pt x="1228" y="56"/>
                    </a:cubicBezTo>
                    <a:cubicBezTo>
                      <a:pt x="1174" y="51"/>
                      <a:pt x="1121" y="48"/>
                      <a:pt x="1067" y="48"/>
                    </a:cubicBezTo>
                    <a:cubicBezTo>
                      <a:pt x="906" y="48"/>
                      <a:pt x="744" y="73"/>
                      <a:pt x="575" y="124"/>
                    </a:cubicBezTo>
                    <a:lnTo>
                      <a:pt x="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2"/>
              <p:cNvSpPr/>
              <p:nvPr/>
            </p:nvSpPr>
            <p:spPr>
              <a:xfrm>
                <a:off x="3718491" y="1079640"/>
                <a:ext cx="125556" cy="66901"/>
              </a:xfrm>
              <a:custGeom>
                <a:rect b="b" l="l" r="r" t="t"/>
                <a:pathLst>
                  <a:path extrusionOk="0" fill="none" h="1915" w="3594">
                    <a:moveTo>
                      <a:pt x="1971" y="327"/>
                    </a:moveTo>
                    <a:lnTo>
                      <a:pt x="1329" y="597"/>
                    </a:lnTo>
                    <a:lnTo>
                      <a:pt x="1217" y="530"/>
                    </a:lnTo>
                    <a:cubicBezTo>
                      <a:pt x="1093" y="462"/>
                      <a:pt x="1014" y="428"/>
                      <a:pt x="958" y="417"/>
                    </a:cubicBezTo>
                    <a:cubicBezTo>
                      <a:pt x="901" y="394"/>
                      <a:pt x="856" y="406"/>
                      <a:pt x="811" y="417"/>
                    </a:cubicBezTo>
                    <a:cubicBezTo>
                      <a:pt x="766" y="439"/>
                      <a:pt x="755" y="462"/>
                      <a:pt x="766" y="484"/>
                    </a:cubicBezTo>
                    <a:cubicBezTo>
                      <a:pt x="777" y="507"/>
                      <a:pt x="822" y="541"/>
                      <a:pt x="879" y="575"/>
                    </a:cubicBezTo>
                    <a:cubicBezTo>
                      <a:pt x="991" y="631"/>
                      <a:pt x="1081" y="665"/>
                      <a:pt x="1160" y="676"/>
                    </a:cubicBezTo>
                    <a:cubicBezTo>
                      <a:pt x="1250" y="687"/>
                      <a:pt x="1442" y="676"/>
                      <a:pt x="1757" y="676"/>
                    </a:cubicBezTo>
                    <a:cubicBezTo>
                      <a:pt x="2028" y="665"/>
                      <a:pt x="2219" y="665"/>
                      <a:pt x="2332" y="665"/>
                    </a:cubicBezTo>
                    <a:cubicBezTo>
                      <a:pt x="2444" y="676"/>
                      <a:pt x="2579" y="698"/>
                      <a:pt x="2715" y="732"/>
                    </a:cubicBezTo>
                    <a:cubicBezTo>
                      <a:pt x="2861" y="777"/>
                      <a:pt x="3007" y="834"/>
                      <a:pt x="3154" y="924"/>
                    </a:cubicBezTo>
                    <a:cubicBezTo>
                      <a:pt x="3402" y="1059"/>
                      <a:pt x="3537" y="1183"/>
                      <a:pt x="3559" y="1307"/>
                    </a:cubicBezTo>
                    <a:cubicBezTo>
                      <a:pt x="3593" y="1431"/>
                      <a:pt x="3514" y="1543"/>
                      <a:pt x="3323" y="1656"/>
                    </a:cubicBezTo>
                    <a:lnTo>
                      <a:pt x="3582" y="1791"/>
                    </a:lnTo>
                    <a:lnTo>
                      <a:pt x="3289" y="1915"/>
                    </a:lnTo>
                    <a:lnTo>
                      <a:pt x="3019" y="1768"/>
                    </a:lnTo>
                    <a:cubicBezTo>
                      <a:pt x="2839" y="1825"/>
                      <a:pt x="2613" y="1847"/>
                      <a:pt x="2365" y="1836"/>
                    </a:cubicBezTo>
                    <a:cubicBezTo>
                      <a:pt x="2118" y="1825"/>
                      <a:pt x="1836" y="1735"/>
                      <a:pt x="1532" y="1566"/>
                    </a:cubicBezTo>
                    <a:lnTo>
                      <a:pt x="1408" y="1487"/>
                    </a:lnTo>
                    <a:lnTo>
                      <a:pt x="2050" y="1228"/>
                    </a:lnTo>
                    <a:lnTo>
                      <a:pt x="2208" y="1318"/>
                    </a:lnTo>
                    <a:cubicBezTo>
                      <a:pt x="2399" y="1419"/>
                      <a:pt x="2512" y="1476"/>
                      <a:pt x="2568" y="1498"/>
                    </a:cubicBezTo>
                    <a:cubicBezTo>
                      <a:pt x="2625" y="1521"/>
                      <a:pt x="2681" y="1521"/>
                      <a:pt x="2737" y="1498"/>
                    </a:cubicBezTo>
                    <a:cubicBezTo>
                      <a:pt x="2782" y="1476"/>
                      <a:pt x="2793" y="1453"/>
                      <a:pt x="2782" y="1431"/>
                    </a:cubicBezTo>
                    <a:cubicBezTo>
                      <a:pt x="2771" y="1408"/>
                      <a:pt x="2737" y="1374"/>
                      <a:pt x="2681" y="1340"/>
                    </a:cubicBezTo>
                    <a:cubicBezTo>
                      <a:pt x="2523" y="1262"/>
                      <a:pt x="2411" y="1205"/>
                      <a:pt x="2320" y="1172"/>
                    </a:cubicBezTo>
                    <a:cubicBezTo>
                      <a:pt x="2230" y="1149"/>
                      <a:pt x="2095" y="1138"/>
                      <a:pt x="1904" y="1138"/>
                    </a:cubicBezTo>
                    <a:cubicBezTo>
                      <a:pt x="1577" y="1149"/>
                      <a:pt x="1341" y="1149"/>
                      <a:pt x="1217" y="1149"/>
                    </a:cubicBezTo>
                    <a:cubicBezTo>
                      <a:pt x="1081" y="1138"/>
                      <a:pt x="935" y="1115"/>
                      <a:pt x="777" y="1081"/>
                    </a:cubicBezTo>
                    <a:cubicBezTo>
                      <a:pt x="608" y="1036"/>
                      <a:pt x="462" y="980"/>
                      <a:pt x="316" y="901"/>
                    </a:cubicBezTo>
                    <a:cubicBezTo>
                      <a:pt x="113" y="789"/>
                      <a:pt x="11" y="676"/>
                      <a:pt x="0" y="563"/>
                    </a:cubicBezTo>
                    <a:cubicBezTo>
                      <a:pt x="0" y="462"/>
                      <a:pt x="90" y="349"/>
                      <a:pt x="282" y="248"/>
                    </a:cubicBezTo>
                    <a:lnTo>
                      <a:pt x="57" y="124"/>
                    </a:lnTo>
                    <a:lnTo>
                      <a:pt x="361" y="0"/>
                    </a:lnTo>
                    <a:lnTo>
                      <a:pt x="575" y="124"/>
                    </a:lnTo>
                    <a:cubicBezTo>
                      <a:pt x="800" y="56"/>
                      <a:pt x="1014" y="34"/>
                      <a:pt x="1228" y="56"/>
                    </a:cubicBezTo>
                    <a:cubicBezTo>
                      <a:pt x="1442" y="79"/>
                      <a:pt x="1645" y="147"/>
                      <a:pt x="1847" y="259"/>
                    </a:cubicBezTo>
                    <a:cubicBezTo>
                      <a:pt x="1870"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2"/>
              <p:cNvSpPr/>
              <p:nvPr/>
            </p:nvSpPr>
            <p:spPr>
              <a:xfrm>
                <a:off x="3670072" y="1001738"/>
                <a:ext cx="221977" cy="153469"/>
              </a:xfrm>
              <a:custGeom>
                <a:rect b="b" l="l" r="r" t="t"/>
                <a:pathLst>
                  <a:path extrusionOk="0" h="4393" w="6354">
                    <a:moveTo>
                      <a:pt x="3177" y="0"/>
                    </a:move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lnTo>
                      <a:pt x="5982"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2"/>
              <p:cNvSpPr/>
              <p:nvPr/>
            </p:nvSpPr>
            <p:spPr>
              <a:xfrm>
                <a:off x="3670072" y="1001319"/>
                <a:ext cx="221977" cy="153889"/>
              </a:xfrm>
              <a:custGeom>
                <a:rect b="b" l="l" r="r" t="t"/>
                <a:pathLst>
                  <a:path extrusionOk="0" h="4405" w="6354">
                    <a:moveTo>
                      <a:pt x="3177" y="1"/>
                    </a:moveTo>
                    <a:cubicBezTo>
                      <a:pt x="1420" y="1"/>
                      <a:pt x="1" y="992"/>
                      <a:pt x="1" y="2208"/>
                    </a:cubicBezTo>
                    <a:cubicBezTo>
                      <a:pt x="1" y="3425"/>
                      <a:pt x="1420" y="4405"/>
                      <a:pt x="3177" y="4405"/>
                    </a:cubicBezTo>
                    <a:cubicBezTo>
                      <a:pt x="4934" y="4405"/>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2"/>
              <p:cNvSpPr/>
              <p:nvPr/>
            </p:nvSpPr>
            <p:spPr>
              <a:xfrm>
                <a:off x="3670072" y="1001738"/>
                <a:ext cx="221977" cy="153469"/>
              </a:xfrm>
              <a:custGeom>
                <a:rect b="b" l="l" r="r" t="t"/>
                <a:pathLst>
                  <a:path extrusionOk="0" fill="none" h="4393" w="6354">
                    <a:moveTo>
                      <a:pt x="5982" y="1149"/>
                    </a:moveTo>
                    <a:cubicBezTo>
                      <a:pt x="5441" y="462"/>
                      <a:pt x="4393" y="0"/>
                      <a:pt x="3177" y="0"/>
                    </a:cubicBez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2"/>
              <p:cNvSpPr/>
              <p:nvPr/>
            </p:nvSpPr>
            <p:spPr>
              <a:xfrm>
                <a:off x="3670072" y="1001319"/>
                <a:ext cx="221977" cy="153889"/>
              </a:xfrm>
              <a:custGeom>
                <a:rect b="b" l="l" r="r" t="t"/>
                <a:pathLst>
                  <a:path extrusionOk="0" fill="none" h="4405" w="6354">
                    <a:moveTo>
                      <a:pt x="6353" y="2208"/>
                    </a:moveTo>
                    <a:cubicBezTo>
                      <a:pt x="6353" y="3425"/>
                      <a:pt x="4934" y="4405"/>
                      <a:pt x="3177" y="4405"/>
                    </a:cubicBezTo>
                    <a:cubicBezTo>
                      <a:pt x="1420" y="4405"/>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2"/>
              <p:cNvSpPr/>
              <p:nvPr/>
            </p:nvSpPr>
            <p:spPr>
              <a:xfrm>
                <a:off x="3670072" y="965127"/>
                <a:ext cx="221977" cy="153889"/>
              </a:xfrm>
              <a:custGeom>
                <a:rect b="b" l="l" r="r" t="t"/>
                <a:pathLst>
                  <a:path extrusionOk="0" h="4405" w="6354">
                    <a:moveTo>
                      <a:pt x="3177" y="1"/>
                    </a:moveTo>
                    <a:cubicBezTo>
                      <a:pt x="1420" y="1"/>
                      <a:pt x="1" y="980"/>
                      <a:pt x="1" y="2197"/>
                    </a:cubicBezTo>
                    <a:cubicBezTo>
                      <a:pt x="1" y="3413"/>
                      <a:pt x="1420" y="4404"/>
                      <a:pt x="3177" y="4404"/>
                    </a:cubicBezTo>
                    <a:cubicBezTo>
                      <a:pt x="4934" y="4404"/>
                      <a:pt x="6353" y="3413"/>
                      <a:pt x="6353" y="2197"/>
                    </a:cubicBezTo>
                    <a:cubicBezTo>
                      <a:pt x="6353"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2"/>
              <p:cNvSpPr/>
              <p:nvPr/>
            </p:nvSpPr>
            <p:spPr>
              <a:xfrm>
                <a:off x="3670072" y="965127"/>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1"/>
                      <a:pt x="3177" y="1"/>
                    </a:cubicBezTo>
                    <a:cubicBezTo>
                      <a:pt x="4934" y="1"/>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2"/>
              <p:cNvSpPr/>
              <p:nvPr/>
            </p:nvSpPr>
            <p:spPr>
              <a:xfrm>
                <a:off x="3781826" y="1119360"/>
                <a:ext cx="35" cy="35843"/>
              </a:xfrm>
              <a:custGeom>
                <a:rect b="b" l="l" r="r" t="t"/>
                <a:pathLst>
                  <a:path extrusionOk="0" fill="none" h="1026" w="1">
                    <a:moveTo>
                      <a:pt x="1" y="1026"/>
                    </a:moveTo>
                    <a:cubicBezTo>
                      <a:pt x="1" y="1003"/>
                      <a:pt x="1" y="981"/>
                      <a:pt x="1" y="947"/>
                    </a:cubicBez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2"/>
              <p:cNvSpPr/>
              <p:nvPr/>
            </p:nvSpPr>
            <p:spPr>
              <a:xfrm>
                <a:off x="3805825"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a:off x="3828637"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a:off x="3849912" y="110322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a:off x="3868008"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a:off x="3884147" y="107097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2"/>
              <p:cNvSpPr/>
              <p:nvPr/>
            </p:nvSpPr>
            <p:spPr>
              <a:xfrm>
                <a:off x="3757023"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2"/>
              <p:cNvSpPr/>
              <p:nvPr/>
            </p:nvSpPr>
            <p:spPr>
              <a:xfrm>
                <a:off x="3734211"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2"/>
              <p:cNvSpPr/>
              <p:nvPr/>
            </p:nvSpPr>
            <p:spPr>
              <a:xfrm>
                <a:off x="3712971" y="110322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2"/>
              <p:cNvSpPr/>
              <p:nvPr/>
            </p:nvSpPr>
            <p:spPr>
              <a:xfrm>
                <a:off x="3694876"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2"/>
              <p:cNvSpPr/>
              <p:nvPr/>
            </p:nvSpPr>
            <p:spPr>
              <a:xfrm>
                <a:off x="3678736" y="1070977"/>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2"/>
              <p:cNvSpPr/>
              <p:nvPr/>
            </p:nvSpPr>
            <p:spPr>
              <a:xfrm>
                <a:off x="3695260" y="982454"/>
                <a:ext cx="171601" cy="118849"/>
              </a:xfrm>
              <a:custGeom>
                <a:rect b="b" l="l" r="r" t="t"/>
                <a:pathLst>
                  <a:path extrusionOk="0" h="3402" w="4912">
                    <a:moveTo>
                      <a:pt x="2456" y="0"/>
                    </a:moveTo>
                    <a:cubicBezTo>
                      <a:pt x="1104" y="0"/>
                      <a:pt x="1" y="766"/>
                      <a:pt x="1" y="1701"/>
                    </a:cubicBezTo>
                    <a:cubicBezTo>
                      <a:pt x="1" y="2647"/>
                      <a:pt x="1104" y="3402"/>
                      <a:pt x="2456" y="3402"/>
                    </a:cubicBezTo>
                    <a:cubicBezTo>
                      <a:pt x="3819" y="3402"/>
                      <a:pt x="4911" y="2647"/>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2"/>
              <p:cNvSpPr/>
              <p:nvPr/>
            </p:nvSpPr>
            <p:spPr>
              <a:xfrm>
                <a:off x="3695260" y="982454"/>
                <a:ext cx="171601" cy="118849"/>
              </a:xfrm>
              <a:custGeom>
                <a:rect b="b" l="l" r="r" t="t"/>
                <a:pathLst>
                  <a:path extrusionOk="0" fill="none" h="3402" w="4912">
                    <a:moveTo>
                      <a:pt x="4911" y="1701"/>
                    </a:moveTo>
                    <a:cubicBezTo>
                      <a:pt x="4911" y="2647"/>
                      <a:pt x="3819" y="3402"/>
                      <a:pt x="2456" y="3402"/>
                    </a:cubicBezTo>
                    <a:cubicBezTo>
                      <a:pt x="1104" y="3402"/>
                      <a:pt x="1" y="2647"/>
                      <a:pt x="1" y="1701"/>
                    </a:cubicBezTo>
                    <a:cubicBezTo>
                      <a:pt x="1"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2"/>
              <p:cNvSpPr/>
              <p:nvPr/>
            </p:nvSpPr>
            <p:spPr>
              <a:xfrm>
                <a:off x="3718491" y="1008795"/>
                <a:ext cx="125556" cy="66551"/>
              </a:xfrm>
              <a:custGeom>
                <a:rect b="b" l="l" r="r" t="t"/>
                <a:pathLst>
                  <a:path extrusionOk="0" h="1905" w="3594">
                    <a:moveTo>
                      <a:pt x="361" y="1"/>
                    </a:moveTo>
                    <a:lnTo>
                      <a:pt x="57" y="113"/>
                    </a:lnTo>
                    <a:lnTo>
                      <a:pt x="282" y="237"/>
                    </a:lnTo>
                    <a:cubicBezTo>
                      <a:pt x="90" y="339"/>
                      <a:pt x="0" y="451"/>
                      <a:pt x="0" y="564"/>
                    </a:cubicBezTo>
                    <a:cubicBezTo>
                      <a:pt x="11" y="665"/>
                      <a:pt x="113" y="778"/>
                      <a:pt x="316" y="891"/>
                    </a:cubicBezTo>
                    <a:cubicBezTo>
                      <a:pt x="462" y="969"/>
                      <a:pt x="608" y="1026"/>
                      <a:pt x="777" y="1071"/>
                    </a:cubicBezTo>
                    <a:cubicBezTo>
                      <a:pt x="935" y="1105"/>
                      <a:pt x="1081" y="1127"/>
                      <a:pt x="1217" y="1138"/>
                    </a:cubicBezTo>
                    <a:cubicBezTo>
                      <a:pt x="1341" y="1138"/>
                      <a:pt x="1577" y="1138"/>
                      <a:pt x="1904" y="1127"/>
                    </a:cubicBezTo>
                    <a:cubicBezTo>
                      <a:pt x="2095" y="1127"/>
                      <a:pt x="2230" y="1138"/>
                      <a:pt x="2320" y="1161"/>
                    </a:cubicBezTo>
                    <a:cubicBezTo>
                      <a:pt x="2411" y="1195"/>
                      <a:pt x="2523" y="1251"/>
                      <a:pt x="2681" y="1330"/>
                    </a:cubicBezTo>
                    <a:cubicBezTo>
                      <a:pt x="2737" y="1364"/>
                      <a:pt x="2771" y="1397"/>
                      <a:pt x="2782" y="1420"/>
                    </a:cubicBezTo>
                    <a:cubicBezTo>
                      <a:pt x="2793" y="1454"/>
                      <a:pt x="2782" y="1465"/>
                      <a:pt x="2737" y="1488"/>
                    </a:cubicBezTo>
                    <a:cubicBezTo>
                      <a:pt x="2709" y="1499"/>
                      <a:pt x="2681" y="1504"/>
                      <a:pt x="2653" y="1504"/>
                    </a:cubicBezTo>
                    <a:cubicBezTo>
                      <a:pt x="2625" y="1504"/>
                      <a:pt x="2596" y="1499"/>
                      <a:pt x="2568" y="1488"/>
                    </a:cubicBezTo>
                    <a:cubicBezTo>
                      <a:pt x="2512" y="1476"/>
                      <a:pt x="2399" y="1409"/>
                      <a:pt x="2208" y="1307"/>
                    </a:cubicBezTo>
                    <a:lnTo>
                      <a:pt x="2050" y="1217"/>
                    </a:lnTo>
                    <a:lnTo>
                      <a:pt x="1408" y="1488"/>
                    </a:lnTo>
                    <a:lnTo>
                      <a:pt x="1532" y="1555"/>
                    </a:lnTo>
                    <a:cubicBezTo>
                      <a:pt x="1836" y="1724"/>
                      <a:pt x="2118" y="1814"/>
                      <a:pt x="2365" y="1825"/>
                    </a:cubicBezTo>
                    <a:cubicBezTo>
                      <a:pt x="2427" y="1831"/>
                      <a:pt x="2488" y="1834"/>
                      <a:pt x="2547" y="1834"/>
                    </a:cubicBezTo>
                    <a:cubicBezTo>
                      <a:pt x="2723" y="1834"/>
                      <a:pt x="2884" y="1809"/>
                      <a:pt x="3019" y="1758"/>
                    </a:cubicBezTo>
                    <a:lnTo>
                      <a:pt x="3289" y="1904"/>
                    </a:lnTo>
                    <a:lnTo>
                      <a:pt x="3582" y="1780"/>
                    </a:lnTo>
                    <a:lnTo>
                      <a:pt x="3323" y="1645"/>
                    </a:lnTo>
                    <a:cubicBezTo>
                      <a:pt x="3514" y="1533"/>
                      <a:pt x="3593" y="1420"/>
                      <a:pt x="3559" y="1296"/>
                    </a:cubicBezTo>
                    <a:cubicBezTo>
                      <a:pt x="3537" y="1172"/>
                      <a:pt x="3402" y="1048"/>
                      <a:pt x="3154" y="913"/>
                    </a:cubicBezTo>
                    <a:cubicBezTo>
                      <a:pt x="3007" y="834"/>
                      <a:pt x="2861" y="767"/>
                      <a:pt x="2715" y="733"/>
                    </a:cubicBezTo>
                    <a:cubicBezTo>
                      <a:pt x="2579" y="688"/>
                      <a:pt x="2444" y="665"/>
                      <a:pt x="2332" y="665"/>
                    </a:cubicBezTo>
                    <a:cubicBezTo>
                      <a:pt x="2275" y="660"/>
                      <a:pt x="2199" y="657"/>
                      <a:pt x="2104" y="657"/>
                    </a:cubicBezTo>
                    <a:cubicBezTo>
                      <a:pt x="2008" y="657"/>
                      <a:pt x="1892" y="660"/>
                      <a:pt x="1757" y="665"/>
                    </a:cubicBezTo>
                    <a:cubicBezTo>
                      <a:pt x="1600" y="671"/>
                      <a:pt x="1473" y="674"/>
                      <a:pt x="1374" y="674"/>
                    </a:cubicBezTo>
                    <a:cubicBezTo>
                      <a:pt x="1276" y="674"/>
                      <a:pt x="1205" y="671"/>
                      <a:pt x="1160" y="665"/>
                    </a:cubicBezTo>
                    <a:cubicBezTo>
                      <a:pt x="1081" y="665"/>
                      <a:pt x="991" y="632"/>
                      <a:pt x="879" y="564"/>
                    </a:cubicBezTo>
                    <a:cubicBezTo>
                      <a:pt x="822" y="530"/>
                      <a:pt x="777" y="508"/>
                      <a:pt x="766" y="474"/>
                    </a:cubicBezTo>
                    <a:cubicBezTo>
                      <a:pt x="755" y="451"/>
                      <a:pt x="766" y="429"/>
                      <a:pt x="811" y="418"/>
                    </a:cubicBezTo>
                    <a:cubicBezTo>
                      <a:pt x="838" y="404"/>
                      <a:pt x="864" y="399"/>
                      <a:pt x="893" y="399"/>
                    </a:cubicBezTo>
                    <a:cubicBezTo>
                      <a:pt x="913" y="399"/>
                      <a:pt x="934" y="402"/>
                      <a:pt x="958" y="406"/>
                    </a:cubicBezTo>
                    <a:cubicBezTo>
                      <a:pt x="1014" y="418"/>
                      <a:pt x="1093" y="463"/>
                      <a:pt x="1217" y="530"/>
                    </a:cubicBezTo>
                    <a:lnTo>
                      <a:pt x="1329" y="586"/>
                    </a:lnTo>
                    <a:lnTo>
                      <a:pt x="1971" y="327"/>
                    </a:lnTo>
                    <a:cubicBezTo>
                      <a:pt x="1915" y="294"/>
                      <a:pt x="1870" y="271"/>
                      <a:pt x="1847" y="249"/>
                    </a:cubicBezTo>
                    <a:cubicBezTo>
                      <a:pt x="1645" y="147"/>
                      <a:pt x="1442" y="80"/>
                      <a:pt x="1228" y="57"/>
                    </a:cubicBezTo>
                    <a:cubicBezTo>
                      <a:pt x="1173" y="51"/>
                      <a:pt x="1117" y="48"/>
                      <a:pt x="1062" y="48"/>
                    </a:cubicBezTo>
                    <a:cubicBezTo>
                      <a:pt x="903" y="48"/>
                      <a:pt x="742" y="72"/>
                      <a:pt x="575" y="113"/>
                    </a:cubicBezTo>
                    <a:lnTo>
                      <a:pt x="3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2"/>
              <p:cNvSpPr/>
              <p:nvPr/>
            </p:nvSpPr>
            <p:spPr>
              <a:xfrm>
                <a:off x="3718491" y="1008795"/>
                <a:ext cx="125556" cy="66551"/>
              </a:xfrm>
              <a:custGeom>
                <a:rect b="b" l="l" r="r" t="t"/>
                <a:pathLst>
                  <a:path extrusionOk="0" fill="none" h="1905" w="3594">
                    <a:moveTo>
                      <a:pt x="1971" y="327"/>
                    </a:moveTo>
                    <a:lnTo>
                      <a:pt x="1329" y="586"/>
                    </a:lnTo>
                    <a:lnTo>
                      <a:pt x="1217" y="530"/>
                    </a:lnTo>
                    <a:cubicBezTo>
                      <a:pt x="1093" y="463"/>
                      <a:pt x="1014" y="418"/>
                      <a:pt x="958" y="406"/>
                    </a:cubicBezTo>
                    <a:cubicBezTo>
                      <a:pt x="901" y="395"/>
                      <a:pt x="856" y="395"/>
                      <a:pt x="811" y="418"/>
                    </a:cubicBezTo>
                    <a:cubicBezTo>
                      <a:pt x="766" y="429"/>
                      <a:pt x="755" y="451"/>
                      <a:pt x="766" y="474"/>
                    </a:cubicBezTo>
                    <a:cubicBezTo>
                      <a:pt x="777" y="508"/>
                      <a:pt x="822" y="530"/>
                      <a:pt x="879" y="564"/>
                    </a:cubicBezTo>
                    <a:cubicBezTo>
                      <a:pt x="991" y="632"/>
                      <a:pt x="1081" y="665"/>
                      <a:pt x="1160" y="665"/>
                    </a:cubicBezTo>
                    <a:cubicBezTo>
                      <a:pt x="1250" y="677"/>
                      <a:pt x="1442" y="677"/>
                      <a:pt x="1757" y="665"/>
                    </a:cubicBezTo>
                    <a:cubicBezTo>
                      <a:pt x="2028" y="654"/>
                      <a:pt x="2219" y="654"/>
                      <a:pt x="2332" y="665"/>
                    </a:cubicBezTo>
                    <a:cubicBezTo>
                      <a:pt x="2444" y="665"/>
                      <a:pt x="2579" y="688"/>
                      <a:pt x="2715" y="733"/>
                    </a:cubicBezTo>
                    <a:cubicBezTo>
                      <a:pt x="2861" y="767"/>
                      <a:pt x="3007" y="834"/>
                      <a:pt x="3154" y="913"/>
                    </a:cubicBezTo>
                    <a:cubicBezTo>
                      <a:pt x="3402" y="1048"/>
                      <a:pt x="3537" y="1172"/>
                      <a:pt x="3559" y="1296"/>
                    </a:cubicBezTo>
                    <a:cubicBezTo>
                      <a:pt x="3593" y="1420"/>
                      <a:pt x="3514" y="1533"/>
                      <a:pt x="3323" y="1645"/>
                    </a:cubicBezTo>
                    <a:lnTo>
                      <a:pt x="3582" y="1780"/>
                    </a:lnTo>
                    <a:lnTo>
                      <a:pt x="3289" y="1904"/>
                    </a:lnTo>
                    <a:lnTo>
                      <a:pt x="3019" y="1758"/>
                    </a:lnTo>
                    <a:cubicBezTo>
                      <a:pt x="2839" y="1825"/>
                      <a:pt x="2613" y="1848"/>
                      <a:pt x="2365" y="1825"/>
                    </a:cubicBezTo>
                    <a:cubicBezTo>
                      <a:pt x="2118" y="1814"/>
                      <a:pt x="1836" y="1724"/>
                      <a:pt x="1532" y="1555"/>
                    </a:cubicBezTo>
                    <a:lnTo>
                      <a:pt x="1408" y="1488"/>
                    </a:lnTo>
                    <a:lnTo>
                      <a:pt x="2050" y="1217"/>
                    </a:lnTo>
                    <a:lnTo>
                      <a:pt x="2208" y="1307"/>
                    </a:lnTo>
                    <a:cubicBezTo>
                      <a:pt x="2399" y="1409"/>
                      <a:pt x="2512" y="1476"/>
                      <a:pt x="2568" y="1488"/>
                    </a:cubicBezTo>
                    <a:cubicBezTo>
                      <a:pt x="2625" y="1510"/>
                      <a:pt x="2681" y="1510"/>
                      <a:pt x="2737" y="1488"/>
                    </a:cubicBezTo>
                    <a:cubicBezTo>
                      <a:pt x="2782" y="1465"/>
                      <a:pt x="2793" y="1454"/>
                      <a:pt x="2782" y="1420"/>
                    </a:cubicBezTo>
                    <a:cubicBezTo>
                      <a:pt x="2771" y="1397"/>
                      <a:pt x="2737" y="1364"/>
                      <a:pt x="2681" y="1330"/>
                    </a:cubicBezTo>
                    <a:cubicBezTo>
                      <a:pt x="2523" y="1251"/>
                      <a:pt x="2411" y="1195"/>
                      <a:pt x="2320" y="1161"/>
                    </a:cubicBezTo>
                    <a:cubicBezTo>
                      <a:pt x="2230" y="1138"/>
                      <a:pt x="2095" y="1127"/>
                      <a:pt x="1904" y="1127"/>
                    </a:cubicBezTo>
                    <a:cubicBezTo>
                      <a:pt x="1577" y="1138"/>
                      <a:pt x="1341" y="1138"/>
                      <a:pt x="1217" y="1138"/>
                    </a:cubicBezTo>
                    <a:cubicBezTo>
                      <a:pt x="1081" y="1127"/>
                      <a:pt x="935" y="1105"/>
                      <a:pt x="777" y="1071"/>
                    </a:cubicBezTo>
                    <a:cubicBezTo>
                      <a:pt x="608" y="1026"/>
                      <a:pt x="462" y="969"/>
                      <a:pt x="316" y="891"/>
                    </a:cubicBezTo>
                    <a:cubicBezTo>
                      <a:pt x="113" y="778"/>
                      <a:pt x="11" y="665"/>
                      <a:pt x="0" y="564"/>
                    </a:cubicBezTo>
                    <a:cubicBezTo>
                      <a:pt x="0" y="451"/>
                      <a:pt x="90" y="339"/>
                      <a:pt x="282" y="237"/>
                    </a:cubicBezTo>
                    <a:lnTo>
                      <a:pt x="57" y="113"/>
                    </a:lnTo>
                    <a:lnTo>
                      <a:pt x="361" y="1"/>
                    </a:lnTo>
                    <a:lnTo>
                      <a:pt x="575" y="113"/>
                    </a:lnTo>
                    <a:cubicBezTo>
                      <a:pt x="800" y="57"/>
                      <a:pt x="1014" y="35"/>
                      <a:pt x="1228" y="57"/>
                    </a:cubicBezTo>
                    <a:cubicBezTo>
                      <a:pt x="1442" y="80"/>
                      <a:pt x="1645" y="147"/>
                      <a:pt x="1847" y="249"/>
                    </a:cubicBezTo>
                    <a:cubicBezTo>
                      <a:pt x="1870"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2"/>
              <p:cNvSpPr/>
              <p:nvPr/>
            </p:nvSpPr>
            <p:spPr>
              <a:xfrm>
                <a:off x="3847152" y="1240546"/>
                <a:ext cx="222361" cy="153889"/>
              </a:xfrm>
              <a:custGeom>
                <a:rect b="b" l="l" r="r" t="t"/>
                <a:pathLst>
                  <a:path extrusionOk="0" h="4405" w="6365">
                    <a:moveTo>
                      <a:pt x="3188" y="1"/>
                    </a:move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lnTo>
                      <a:pt x="5981" y="1161"/>
                    </a:lnTo>
                    <a:cubicBezTo>
                      <a:pt x="5452" y="474"/>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2"/>
              <p:cNvSpPr/>
              <p:nvPr/>
            </p:nvSpPr>
            <p:spPr>
              <a:xfrm>
                <a:off x="3847152" y="1240546"/>
                <a:ext cx="222361" cy="153889"/>
              </a:xfrm>
              <a:custGeom>
                <a:rect b="b" l="l" r="r" t="t"/>
                <a:pathLst>
                  <a:path extrusionOk="0" h="4405" w="6365">
                    <a:moveTo>
                      <a:pt x="3188" y="1"/>
                    </a:moveTo>
                    <a:cubicBezTo>
                      <a:pt x="1431" y="1"/>
                      <a:pt x="0" y="981"/>
                      <a:pt x="0" y="2197"/>
                    </a:cubicBezTo>
                    <a:cubicBezTo>
                      <a:pt x="0" y="3414"/>
                      <a:pt x="1431" y="4405"/>
                      <a:pt x="3188" y="4405"/>
                    </a:cubicBezTo>
                    <a:cubicBezTo>
                      <a:pt x="4945" y="4405"/>
                      <a:pt x="6364" y="3414"/>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2"/>
              <p:cNvSpPr/>
              <p:nvPr/>
            </p:nvSpPr>
            <p:spPr>
              <a:xfrm>
                <a:off x="3847152" y="1240546"/>
                <a:ext cx="222361" cy="153889"/>
              </a:xfrm>
              <a:custGeom>
                <a:rect b="b" l="l" r="r" t="t"/>
                <a:pathLst>
                  <a:path extrusionOk="0" fill="none" h="4405" w="6365">
                    <a:moveTo>
                      <a:pt x="5981" y="1161"/>
                    </a:moveTo>
                    <a:cubicBezTo>
                      <a:pt x="5452" y="474"/>
                      <a:pt x="4393" y="1"/>
                      <a:pt x="3188" y="1"/>
                    </a:cubicBez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2"/>
              <p:cNvSpPr/>
              <p:nvPr/>
            </p:nvSpPr>
            <p:spPr>
              <a:xfrm>
                <a:off x="3847152" y="1240546"/>
                <a:ext cx="222361" cy="153889"/>
              </a:xfrm>
              <a:custGeom>
                <a:rect b="b" l="l" r="r" t="t"/>
                <a:pathLst>
                  <a:path extrusionOk="0" fill="none" h="4405" w="6365">
                    <a:moveTo>
                      <a:pt x="6364" y="2197"/>
                    </a:moveTo>
                    <a:cubicBezTo>
                      <a:pt x="6364" y="3414"/>
                      <a:pt x="4945" y="4405"/>
                      <a:pt x="3188" y="4405"/>
                    </a:cubicBezTo>
                    <a:cubicBezTo>
                      <a:pt x="1431" y="4405"/>
                      <a:pt x="0" y="3414"/>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2"/>
              <p:cNvSpPr/>
              <p:nvPr/>
            </p:nvSpPr>
            <p:spPr>
              <a:xfrm>
                <a:off x="3847152" y="1203970"/>
                <a:ext cx="222361" cy="153889"/>
              </a:xfrm>
              <a:custGeom>
                <a:rect b="b" l="l" r="r" t="t"/>
                <a:pathLst>
                  <a:path extrusionOk="0" h="4405" w="6365">
                    <a:moveTo>
                      <a:pt x="3188" y="0"/>
                    </a:moveTo>
                    <a:cubicBezTo>
                      <a:pt x="1431" y="0"/>
                      <a:pt x="0" y="992"/>
                      <a:pt x="0" y="2208"/>
                    </a:cubicBezTo>
                    <a:cubicBezTo>
                      <a:pt x="0" y="3424"/>
                      <a:pt x="1431" y="4404"/>
                      <a:pt x="3188" y="4404"/>
                    </a:cubicBezTo>
                    <a:cubicBezTo>
                      <a:pt x="4945" y="4404"/>
                      <a:pt x="6364" y="3424"/>
                      <a:pt x="6364" y="2208"/>
                    </a:cubicBezTo>
                    <a:cubicBezTo>
                      <a:pt x="6364" y="992"/>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2"/>
              <p:cNvSpPr/>
              <p:nvPr/>
            </p:nvSpPr>
            <p:spPr>
              <a:xfrm>
                <a:off x="3847152" y="1203970"/>
                <a:ext cx="222361" cy="153889"/>
              </a:xfrm>
              <a:custGeom>
                <a:rect b="b" l="l" r="r" t="t"/>
                <a:pathLst>
                  <a:path extrusionOk="0" fill="none" h="4405" w="6365">
                    <a:moveTo>
                      <a:pt x="6364" y="2208"/>
                    </a:moveTo>
                    <a:cubicBezTo>
                      <a:pt x="6364" y="3424"/>
                      <a:pt x="4945" y="4404"/>
                      <a:pt x="3188" y="4404"/>
                    </a:cubicBezTo>
                    <a:cubicBezTo>
                      <a:pt x="1431" y="4404"/>
                      <a:pt x="0" y="3424"/>
                      <a:pt x="0" y="2208"/>
                    </a:cubicBezTo>
                    <a:cubicBezTo>
                      <a:pt x="0" y="992"/>
                      <a:pt x="1431" y="0"/>
                      <a:pt x="3188" y="0"/>
                    </a:cubicBezTo>
                    <a:cubicBezTo>
                      <a:pt x="4945" y="0"/>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2"/>
              <p:cNvSpPr/>
              <p:nvPr/>
            </p:nvSpPr>
            <p:spPr>
              <a:xfrm>
                <a:off x="3958905" y="1358203"/>
                <a:ext cx="419" cy="36228"/>
              </a:xfrm>
              <a:custGeom>
                <a:rect b="b" l="l" r="r" t="t"/>
                <a:pathLst>
                  <a:path extrusionOk="0" fill="none" h="1037" w="12">
                    <a:moveTo>
                      <a:pt x="0" y="1037"/>
                    </a:moveTo>
                    <a:cubicBezTo>
                      <a:pt x="0" y="1003"/>
                      <a:pt x="0" y="980"/>
                      <a:pt x="11" y="958"/>
                    </a:cubicBezTo>
                    <a:lnTo>
                      <a:pt x="1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2"/>
              <p:cNvSpPr/>
              <p:nvPr/>
            </p:nvSpPr>
            <p:spPr>
              <a:xfrm>
                <a:off x="3983289" y="1356247"/>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2"/>
              <p:cNvSpPr/>
              <p:nvPr/>
            </p:nvSpPr>
            <p:spPr>
              <a:xfrm>
                <a:off x="4006101" y="1351112"/>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2"/>
              <p:cNvSpPr/>
              <p:nvPr/>
            </p:nvSpPr>
            <p:spPr>
              <a:xfrm>
                <a:off x="4027341" y="1342483"/>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2"/>
              <p:cNvSpPr/>
              <p:nvPr/>
            </p:nvSpPr>
            <p:spPr>
              <a:xfrm>
                <a:off x="4045052" y="133025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2"/>
              <p:cNvSpPr/>
              <p:nvPr/>
            </p:nvSpPr>
            <p:spPr>
              <a:xfrm>
                <a:off x="4061576" y="1310204"/>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2"/>
              <p:cNvSpPr/>
              <p:nvPr/>
            </p:nvSpPr>
            <p:spPr>
              <a:xfrm>
                <a:off x="3934487" y="1356247"/>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2"/>
              <p:cNvSpPr/>
              <p:nvPr/>
            </p:nvSpPr>
            <p:spPr>
              <a:xfrm>
                <a:off x="3911291" y="1351112"/>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2"/>
              <p:cNvSpPr/>
              <p:nvPr/>
            </p:nvSpPr>
            <p:spPr>
              <a:xfrm>
                <a:off x="3890435" y="1342483"/>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2"/>
              <p:cNvSpPr/>
              <p:nvPr/>
            </p:nvSpPr>
            <p:spPr>
              <a:xfrm>
                <a:off x="3872339" y="1330256"/>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2"/>
              <p:cNvSpPr/>
              <p:nvPr/>
            </p:nvSpPr>
            <p:spPr>
              <a:xfrm>
                <a:off x="3855816" y="1310204"/>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2"/>
              <p:cNvSpPr/>
              <p:nvPr/>
            </p:nvSpPr>
            <p:spPr>
              <a:xfrm>
                <a:off x="3872339" y="1221682"/>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2"/>
              <p:cNvSpPr/>
              <p:nvPr/>
            </p:nvSpPr>
            <p:spPr>
              <a:xfrm>
                <a:off x="3872339" y="1221682"/>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2"/>
              <p:cNvSpPr/>
              <p:nvPr/>
            </p:nvSpPr>
            <p:spPr>
              <a:xfrm>
                <a:off x="3895535" y="1247637"/>
                <a:ext cx="125941" cy="66935"/>
              </a:xfrm>
              <a:custGeom>
                <a:rect b="b" l="l" r="r" t="t"/>
                <a:pathLst>
                  <a:path extrusionOk="0" h="1916" w="3605">
                    <a:moveTo>
                      <a:pt x="361" y="1"/>
                    </a:moveTo>
                    <a:lnTo>
                      <a:pt x="68" y="124"/>
                    </a:lnTo>
                    <a:lnTo>
                      <a:pt x="282" y="248"/>
                    </a:lnTo>
                    <a:cubicBezTo>
                      <a:pt x="102" y="350"/>
                      <a:pt x="1" y="462"/>
                      <a:pt x="12" y="564"/>
                    </a:cubicBezTo>
                    <a:cubicBezTo>
                      <a:pt x="23" y="676"/>
                      <a:pt x="125" y="789"/>
                      <a:pt x="327" y="902"/>
                    </a:cubicBezTo>
                    <a:cubicBezTo>
                      <a:pt x="462" y="980"/>
                      <a:pt x="620" y="1037"/>
                      <a:pt x="778" y="1071"/>
                    </a:cubicBezTo>
                    <a:cubicBezTo>
                      <a:pt x="947" y="1116"/>
                      <a:pt x="1093" y="1138"/>
                      <a:pt x="1217" y="1138"/>
                    </a:cubicBezTo>
                    <a:cubicBezTo>
                      <a:pt x="1285" y="1144"/>
                      <a:pt x="1375" y="1147"/>
                      <a:pt x="1489" y="1147"/>
                    </a:cubicBezTo>
                    <a:cubicBezTo>
                      <a:pt x="1603" y="1147"/>
                      <a:pt x="1741" y="1144"/>
                      <a:pt x="1904" y="1138"/>
                    </a:cubicBezTo>
                    <a:cubicBezTo>
                      <a:pt x="1955" y="1135"/>
                      <a:pt x="2001" y="1134"/>
                      <a:pt x="2044" y="1134"/>
                    </a:cubicBezTo>
                    <a:cubicBezTo>
                      <a:pt x="2172" y="1134"/>
                      <a:pt x="2265" y="1147"/>
                      <a:pt x="2332" y="1172"/>
                    </a:cubicBezTo>
                    <a:cubicBezTo>
                      <a:pt x="2411" y="1194"/>
                      <a:pt x="2535" y="1251"/>
                      <a:pt x="2681" y="1341"/>
                    </a:cubicBezTo>
                    <a:cubicBezTo>
                      <a:pt x="2749" y="1375"/>
                      <a:pt x="2783" y="1408"/>
                      <a:pt x="2794" y="1431"/>
                    </a:cubicBezTo>
                    <a:cubicBezTo>
                      <a:pt x="2805" y="1454"/>
                      <a:pt x="2783" y="1476"/>
                      <a:pt x="2738" y="1499"/>
                    </a:cubicBezTo>
                    <a:cubicBezTo>
                      <a:pt x="2715" y="1510"/>
                      <a:pt x="2690" y="1515"/>
                      <a:pt x="2663" y="1515"/>
                    </a:cubicBezTo>
                    <a:cubicBezTo>
                      <a:pt x="2636" y="1515"/>
                      <a:pt x="2608" y="1510"/>
                      <a:pt x="2580" y="1499"/>
                    </a:cubicBezTo>
                    <a:cubicBezTo>
                      <a:pt x="2524" y="1476"/>
                      <a:pt x="2400" y="1420"/>
                      <a:pt x="2220" y="1318"/>
                    </a:cubicBezTo>
                    <a:lnTo>
                      <a:pt x="2051" y="1228"/>
                    </a:lnTo>
                    <a:lnTo>
                      <a:pt x="1409" y="1487"/>
                    </a:lnTo>
                    <a:lnTo>
                      <a:pt x="1544" y="1566"/>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31"/>
                      <a:pt x="3571" y="1307"/>
                    </a:cubicBezTo>
                    <a:cubicBezTo>
                      <a:pt x="3549" y="1183"/>
                      <a:pt x="3413" y="1048"/>
                      <a:pt x="3166" y="924"/>
                    </a:cubicBezTo>
                    <a:cubicBezTo>
                      <a:pt x="3019" y="834"/>
                      <a:pt x="2873" y="778"/>
                      <a:pt x="2726" y="733"/>
                    </a:cubicBezTo>
                    <a:cubicBezTo>
                      <a:pt x="2580" y="699"/>
                      <a:pt x="2456" y="676"/>
                      <a:pt x="2343" y="665"/>
                    </a:cubicBezTo>
                    <a:cubicBezTo>
                      <a:pt x="2282" y="659"/>
                      <a:pt x="2205" y="657"/>
                      <a:pt x="2111" y="657"/>
                    </a:cubicBezTo>
                    <a:cubicBezTo>
                      <a:pt x="2017" y="657"/>
                      <a:pt x="1904" y="659"/>
                      <a:pt x="1769" y="665"/>
                    </a:cubicBezTo>
                    <a:cubicBezTo>
                      <a:pt x="1454" y="676"/>
                      <a:pt x="1251" y="676"/>
                      <a:pt x="1172" y="676"/>
                    </a:cubicBezTo>
                    <a:cubicBezTo>
                      <a:pt x="1093" y="665"/>
                      <a:pt x="992" y="631"/>
                      <a:pt x="890" y="575"/>
                    </a:cubicBezTo>
                    <a:cubicBezTo>
                      <a:pt x="823" y="541"/>
                      <a:pt x="789" y="507"/>
                      <a:pt x="778" y="485"/>
                    </a:cubicBezTo>
                    <a:cubicBezTo>
                      <a:pt x="767" y="451"/>
                      <a:pt x="778" y="440"/>
                      <a:pt x="812" y="417"/>
                    </a:cubicBezTo>
                    <a:cubicBezTo>
                      <a:pt x="845" y="404"/>
                      <a:pt x="874" y="399"/>
                      <a:pt x="904" y="399"/>
                    </a:cubicBezTo>
                    <a:cubicBezTo>
                      <a:pt x="925" y="399"/>
                      <a:pt x="946" y="401"/>
                      <a:pt x="969" y="406"/>
                    </a:cubicBezTo>
                    <a:cubicBezTo>
                      <a:pt x="1014" y="429"/>
                      <a:pt x="1104" y="462"/>
                      <a:pt x="1217" y="530"/>
                    </a:cubicBezTo>
                    <a:lnTo>
                      <a:pt x="1330" y="598"/>
                    </a:lnTo>
                    <a:lnTo>
                      <a:pt x="1972" y="327"/>
                    </a:lnTo>
                    <a:cubicBezTo>
                      <a:pt x="1927" y="293"/>
                      <a:pt x="1882" y="271"/>
                      <a:pt x="1859" y="260"/>
                    </a:cubicBezTo>
                    <a:cubicBezTo>
                      <a:pt x="1656" y="147"/>
                      <a:pt x="1442" y="79"/>
                      <a:pt x="1240" y="57"/>
                    </a:cubicBezTo>
                    <a:cubicBezTo>
                      <a:pt x="1186" y="51"/>
                      <a:pt x="1132" y="48"/>
                      <a:pt x="1077" y="48"/>
                    </a:cubicBezTo>
                    <a:cubicBezTo>
                      <a:pt x="913" y="48"/>
                      <a:pt x="744" y="74"/>
                      <a:pt x="575" y="124"/>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2"/>
              <p:cNvSpPr/>
              <p:nvPr/>
            </p:nvSpPr>
            <p:spPr>
              <a:xfrm>
                <a:off x="3895535" y="1247637"/>
                <a:ext cx="125941" cy="66935"/>
              </a:xfrm>
              <a:custGeom>
                <a:rect b="b" l="l" r="r" t="t"/>
                <a:pathLst>
                  <a:path extrusionOk="0" fill="none" h="1916" w="3605">
                    <a:moveTo>
                      <a:pt x="1972" y="327"/>
                    </a:moveTo>
                    <a:lnTo>
                      <a:pt x="1330" y="598"/>
                    </a:lnTo>
                    <a:lnTo>
                      <a:pt x="1217" y="530"/>
                    </a:lnTo>
                    <a:cubicBezTo>
                      <a:pt x="1104" y="462"/>
                      <a:pt x="1014" y="429"/>
                      <a:pt x="969" y="406"/>
                    </a:cubicBezTo>
                    <a:cubicBezTo>
                      <a:pt x="913" y="395"/>
                      <a:pt x="868" y="395"/>
                      <a:pt x="812" y="417"/>
                    </a:cubicBezTo>
                    <a:cubicBezTo>
                      <a:pt x="778" y="440"/>
                      <a:pt x="767" y="451"/>
                      <a:pt x="778" y="485"/>
                    </a:cubicBezTo>
                    <a:cubicBezTo>
                      <a:pt x="789" y="507"/>
                      <a:pt x="823" y="541"/>
                      <a:pt x="890" y="575"/>
                    </a:cubicBezTo>
                    <a:cubicBezTo>
                      <a:pt x="992" y="631"/>
                      <a:pt x="1093" y="665"/>
                      <a:pt x="1172" y="676"/>
                    </a:cubicBezTo>
                    <a:cubicBezTo>
                      <a:pt x="1251" y="676"/>
                      <a:pt x="1454" y="676"/>
                      <a:pt x="1769" y="665"/>
                    </a:cubicBezTo>
                    <a:cubicBezTo>
                      <a:pt x="2039" y="654"/>
                      <a:pt x="2220" y="654"/>
                      <a:pt x="2343" y="665"/>
                    </a:cubicBezTo>
                    <a:cubicBezTo>
                      <a:pt x="2456" y="676"/>
                      <a:pt x="2580" y="699"/>
                      <a:pt x="2726" y="733"/>
                    </a:cubicBezTo>
                    <a:cubicBezTo>
                      <a:pt x="2873" y="778"/>
                      <a:pt x="3019" y="834"/>
                      <a:pt x="3166" y="924"/>
                    </a:cubicBezTo>
                    <a:cubicBezTo>
                      <a:pt x="3413" y="1048"/>
                      <a:pt x="3549" y="1183"/>
                      <a:pt x="3571" y="1307"/>
                    </a:cubicBezTo>
                    <a:cubicBezTo>
                      <a:pt x="3605" y="1431"/>
                      <a:pt x="3526" y="1544"/>
                      <a:pt x="3335" y="1645"/>
                    </a:cubicBezTo>
                    <a:lnTo>
                      <a:pt x="3594" y="1791"/>
                    </a:lnTo>
                    <a:lnTo>
                      <a:pt x="3301" y="1915"/>
                    </a:lnTo>
                    <a:lnTo>
                      <a:pt x="3031" y="1769"/>
                    </a:lnTo>
                    <a:cubicBezTo>
                      <a:pt x="2839" y="1825"/>
                      <a:pt x="2625" y="1848"/>
                      <a:pt x="2377" y="1836"/>
                    </a:cubicBezTo>
                    <a:cubicBezTo>
                      <a:pt x="2129" y="1814"/>
                      <a:pt x="1848" y="1724"/>
                      <a:pt x="1544" y="1566"/>
                    </a:cubicBezTo>
                    <a:lnTo>
                      <a:pt x="1409" y="1487"/>
                    </a:lnTo>
                    <a:lnTo>
                      <a:pt x="2051" y="1228"/>
                    </a:lnTo>
                    <a:lnTo>
                      <a:pt x="2220" y="1318"/>
                    </a:lnTo>
                    <a:cubicBezTo>
                      <a:pt x="2400" y="1420"/>
                      <a:pt x="2524" y="1476"/>
                      <a:pt x="2580" y="1499"/>
                    </a:cubicBezTo>
                    <a:cubicBezTo>
                      <a:pt x="2636" y="1521"/>
                      <a:pt x="2693" y="1521"/>
                      <a:pt x="2738" y="1499"/>
                    </a:cubicBezTo>
                    <a:cubicBezTo>
                      <a:pt x="2783" y="1476"/>
                      <a:pt x="2805" y="1454"/>
                      <a:pt x="2794" y="1431"/>
                    </a:cubicBezTo>
                    <a:cubicBezTo>
                      <a:pt x="2783" y="1408"/>
                      <a:pt x="2749" y="1375"/>
                      <a:pt x="2681" y="1341"/>
                    </a:cubicBezTo>
                    <a:cubicBezTo>
                      <a:pt x="2535" y="1251"/>
                      <a:pt x="2411" y="1194"/>
                      <a:pt x="2332" y="1172"/>
                    </a:cubicBezTo>
                    <a:cubicBezTo>
                      <a:pt x="2242" y="1138"/>
                      <a:pt x="2107" y="1127"/>
                      <a:pt x="1904" y="1138"/>
                    </a:cubicBezTo>
                    <a:cubicBezTo>
                      <a:pt x="1578" y="1149"/>
                      <a:pt x="1352" y="1149"/>
                      <a:pt x="1217" y="1138"/>
                    </a:cubicBezTo>
                    <a:cubicBezTo>
                      <a:pt x="1093" y="1138"/>
                      <a:pt x="947" y="1116"/>
                      <a:pt x="778" y="1071"/>
                    </a:cubicBezTo>
                    <a:cubicBezTo>
                      <a:pt x="620" y="1037"/>
                      <a:pt x="462" y="980"/>
                      <a:pt x="327" y="902"/>
                    </a:cubicBezTo>
                    <a:cubicBezTo>
                      <a:pt x="125" y="789"/>
                      <a:pt x="23" y="676"/>
                      <a:pt x="12" y="564"/>
                    </a:cubicBezTo>
                    <a:cubicBezTo>
                      <a:pt x="1" y="462"/>
                      <a:pt x="102" y="350"/>
                      <a:pt x="282" y="248"/>
                    </a:cubicBezTo>
                    <a:lnTo>
                      <a:pt x="68" y="124"/>
                    </a:lnTo>
                    <a:lnTo>
                      <a:pt x="361" y="1"/>
                    </a:lnTo>
                    <a:lnTo>
                      <a:pt x="575" y="124"/>
                    </a:lnTo>
                    <a:cubicBezTo>
                      <a:pt x="800" y="57"/>
                      <a:pt x="1026" y="34"/>
                      <a:pt x="1240" y="57"/>
                    </a:cubicBezTo>
                    <a:cubicBezTo>
                      <a:pt x="1442" y="79"/>
                      <a:pt x="1656" y="147"/>
                      <a:pt x="1859" y="260"/>
                    </a:cubicBezTo>
                    <a:cubicBezTo>
                      <a:pt x="1882" y="271"/>
                      <a:pt x="1927" y="293"/>
                      <a:pt x="1972"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2"/>
              <p:cNvSpPr/>
              <p:nvPr/>
            </p:nvSpPr>
            <p:spPr>
              <a:xfrm>
                <a:off x="3847152" y="1177595"/>
                <a:ext cx="222361" cy="153889"/>
              </a:xfrm>
              <a:custGeom>
                <a:rect b="b" l="l" r="r" t="t"/>
                <a:pathLst>
                  <a:path extrusionOk="0" h="4405" w="6365">
                    <a:moveTo>
                      <a:pt x="3188" y="1"/>
                    </a:move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lnTo>
                      <a:pt x="5981" y="1161"/>
                    </a:lnTo>
                    <a:cubicBezTo>
                      <a:pt x="5452" y="462"/>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2"/>
              <p:cNvSpPr/>
              <p:nvPr/>
            </p:nvSpPr>
            <p:spPr>
              <a:xfrm>
                <a:off x="3849895" y="1178210"/>
                <a:ext cx="222361" cy="153889"/>
              </a:xfrm>
              <a:custGeom>
                <a:rect b="b" l="l" r="r" t="t"/>
                <a:pathLst>
                  <a:path extrusionOk="0" h="4405" w="6365">
                    <a:moveTo>
                      <a:pt x="3188" y="1"/>
                    </a:moveTo>
                    <a:cubicBezTo>
                      <a:pt x="1431" y="1"/>
                      <a:pt x="0" y="981"/>
                      <a:pt x="0" y="2197"/>
                    </a:cubicBezTo>
                    <a:cubicBezTo>
                      <a:pt x="0" y="3413"/>
                      <a:pt x="1431" y="4405"/>
                      <a:pt x="3188" y="4405"/>
                    </a:cubicBezTo>
                    <a:cubicBezTo>
                      <a:pt x="4945" y="4405"/>
                      <a:pt x="6364" y="3413"/>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a:off x="3847152" y="1177595"/>
                <a:ext cx="222361" cy="153889"/>
              </a:xfrm>
              <a:custGeom>
                <a:rect b="b" l="l" r="r" t="t"/>
                <a:pathLst>
                  <a:path extrusionOk="0" fill="none" h="4405" w="6365">
                    <a:moveTo>
                      <a:pt x="5981" y="1161"/>
                    </a:moveTo>
                    <a:cubicBezTo>
                      <a:pt x="5452" y="462"/>
                      <a:pt x="4393" y="1"/>
                      <a:pt x="3188" y="1"/>
                    </a:cubicBez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p:nvPr/>
            </p:nvSpPr>
            <p:spPr>
              <a:xfrm>
                <a:off x="3847152" y="1177595"/>
                <a:ext cx="222361" cy="153889"/>
              </a:xfrm>
              <a:custGeom>
                <a:rect b="b" l="l" r="r" t="t"/>
                <a:pathLst>
                  <a:path extrusionOk="0" fill="none" h="4405" w="6365">
                    <a:moveTo>
                      <a:pt x="6364" y="2197"/>
                    </a:moveTo>
                    <a:cubicBezTo>
                      <a:pt x="6364" y="3413"/>
                      <a:pt x="4945" y="4405"/>
                      <a:pt x="3188" y="4405"/>
                    </a:cubicBezTo>
                    <a:cubicBezTo>
                      <a:pt x="1431" y="4405"/>
                      <a:pt x="0" y="3413"/>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2"/>
              <p:cNvSpPr/>
              <p:nvPr/>
            </p:nvSpPr>
            <p:spPr>
              <a:xfrm>
                <a:off x="3847152" y="1141019"/>
                <a:ext cx="222361" cy="153889"/>
              </a:xfrm>
              <a:custGeom>
                <a:rect b="b" l="l" r="r" t="t"/>
                <a:pathLst>
                  <a:path extrusionOk="0" h="4405" w="6365">
                    <a:moveTo>
                      <a:pt x="3188" y="0"/>
                    </a:moveTo>
                    <a:cubicBezTo>
                      <a:pt x="1431" y="0"/>
                      <a:pt x="0" y="991"/>
                      <a:pt x="0" y="2208"/>
                    </a:cubicBezTo>
                    <a:cubicBezTo>
                      <a:pt x="0" y="3413"/>
                      <a:pt x="1431" y="4404"/>
                      <a:pt x="3188" y="4404"/>
                    </a:cubicBezTo>
                    <a:cubicBezTo>
                      <a:pt x="4945" y="4404"/>
                      <a:pt x="6364" y="3413"/>
                      <a:pt x="6364" y="2208"/>
                    </a:cubicBezTo>
                    <a:cubicBezTo>
                      <a:pt x="6364" y="991"/>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2"/>
              <p:cNvSpPr/>
              <p:nvPr/>
            </p:nvSpPr>
            <p:spPr>
              <a:xfrm>
                <a:off x="3847152" y="1141019"/>
                <a:ext cx="222361" cy="153889"/>
              </a:xfrm>
              <a:custGeom>
                <a:rect b="b" l="l" r="r" t="t"/>
                <a:pathLst>
                  <a:path extrusionOk="0" fill="none" h="4405" w="6365">
                    <a:moveTo>
                      <a:pt x="6364" y="2208"/>
                    </a:moveTo>
                    <a:cubicBezTo>
                      <a:pt x="6364" y="3413"/>
                      <a:pt x="4945" y="4404"/>
                      <a:pt x="3188" y="4404"/>
                    </a:cubicBezTo>
                    <a:cubicBezTo>
                      <a:pt x="1431" y="4404"/>
                      <a:pt x="0" y="3413"/>
                      <a:pt x="0" y="2208"/>
                    </a:cubicBezTo>
                    <a:cubicBezTo>
                      <a:pt x="0" y="991"/>
                      <a:pt x="1431" y="0"/>
                      <a:pt x="3188" y="0"/>
                    </a:cubicBezTo>
                    <a:cubicBezTo>
                      <a:pt x="4945" y="0"/>
                      <a:pt x="6364" y="991"/>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2"/>
              <p:cNvSpPr/>
              <p:nvPr/>
            </p:nvSpPr>
            <p:spPr>
              <a:xfrm>
                <a:off x="3958905" y="1295252"/>
                <a:ext cx="419" cy="35843"/>
              </a:xfrm>
              <a:custGeom>
                <a:rect b="b" l="l" r="r" t="t"/>
                <a:pathLst>
                  <a:path extrusionOk="0" fill="none" h="1026" w="12">
                    <a:moveTo>
                      <a:pt x="0" y="1025"/>
                    </a:moveTo>
                    <a:cubicBezTo>
                      <a:pt x="0" y="1003"/>
                      <a:pt x="0" y="980"/>
                      <a:pt x="11" y="947"/>
                    </a:cubicBezTo>
                    <a:lnTo>
                      <a:pt x="1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2"/>
              <p:cNvSpPr/>
              <p:nvPr/>
            </p:nvSpPr>
            <p:spPr>
              <a:xfrm>
                <a:off x="3983289" y="129329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2"/>
              <p:cNvSpPr/>
              <p:nvPr/>
            </p:nvSpPr>
            <p:spPr>
              <a:xfrm>
                <a:off x="4006101" y="1288161"/>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2"/>
              <p:cNvSpPr/>
              <p:nvPr/>
            </p:nvSpPr>
            <p:spPr>
              <a:xfrm>
                <a:off x="4027341" y="1279113"/>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a:off x="4045052" y="1266921"/>
                <a:ext cx="35" cy="36228"/>
              </a:xfrm>
              <a:custGeom>
                <a:rect b="b" l="l" r="r" t="t"/>
                <a:pathLst>
                  <a:path extrusionOk="0" fill="none" h="1037" w="1">
                    <a:moveTo>
                      <a:pt x="1" y="1037"/>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a:off x="4061576" y="1246869"/>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a:off x="3934487" y="1293296"/>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2"/>
              <p:cNvSpPr/>
              <p:nvPr/>
            </p:nvSpPr>
            <p:spPr>
              <a:xfrm>
                <a:off x="3911291" y="1288161"/>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2"/>
              <p:cNvSpPr/>
              <p:nvPr/>
            </p:nvSpPr>
            <p:spPr>
              <a:xfrm>
                <a:off x="3890435" y="127911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3872339" y="1266921"/>
                <a:ext cx="35" cy="36228"/>
              </a:xfrm>
              <a:custGeom>
                <a:rect b="b" l="l" r="r" t="t"/>
                <a:pathLst>
                  <a:path extrusionOk="0" fill="none" h="1037" w="1">
                    <a:moveTo>
                      <a:pt x="0" y="1037"/>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3855816" y="1246869"/>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3872339" y="1158731"/>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2"/>
              <p:cNvSpPr/>
              <p:nvPr/>
            </p:nvSpPr>
            <p:spPr>
              <a:xfrm>
                <a:off x="3872339" y="1158731"/>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a:off x="3895535" y="1184687"/>
                <a:ext cx="125941" cy="66935"/>
              </a:xfrm>
              <a:custGeom>
                <a:rect b="b" l="l" r="r" t="t"/>
                <a:pathLst>
                  <a:path extrusionOk="0" h="1916" w="3605">
                    <a:moveTo>
                      <a:pt x="361" y="0"/>
                    </a:moveTo>
                    <a:lnTo>
                      <a:pt x="68" y="124"/>
                    </a:lnTo>
                    <a:lnTo>
                      <a:pt x="282" y="248"/>
                    </a:lnTo>
                    <a:cubicBezTo>
                      <a:pt x="102" y="350"/>
                      <a:pt x="1" y="451"/>
                      <a:pt x="12" y="564"/>
                    </a:cubicBezTo>
                    <a:cubicBezTo>
                      <a:pt x="23" y="676"/>
                      <a:pt x="125" y="778"/>
                      <a:pt x="327" y="890"/>
                    </a:cubicBezTo>
                    <a:cubicBezTo>
                      <a:pt x="462" y="969"/>
                      <a:pt x="620" y="1037"/>
                      <a:pt x="778" y="1070"/>
                    </a:cubicBezTo>
                    <a:cubicBezTo>
                      <a:pt x="947" y="1115"/>
                      <a:pt x="1093" y="1138"/>
                      <a:pt x="1217" y="1138"/>
                    </a:cubicBezTo>
                    <a:cubicBezTo>
                      <a:pt x="1262" y="1142"/>
                      <a:pt x="1317" y="1143"/>
                      <a:pt x="1383" y="1143"/>
                    </a:cubicBezTo>
                    <a:cubicBezTo>
                      <a:pt x="1514" y="1143"/>
                      <a:pt x="1686" y="1138"/>
                      <a:pt x="1904" y="1138"/>
                    </a:cubicBezTo>
                    <a:cubicBezTo>
                      <a:pt x="1955" y="1135"/>
                      <a:pt x="2001" y="1134"/>
                      <a:pt x="2044" y="1134"/>
                    </a:cubicBezTo>
                    <a:cubicBezTo>
                      <a:pt x="2172" y="1134"/>
                      <a:pt x="2265" y="1146"/>
                      <a:pt x="2332" y="1172"/>
                    </a:cubicBezTo>
                    <a:cubicBezTo>
                      <a:pt x="2411" y="1194"/>
                      <a:pt x="2535" y="1251"/>
                      <a:pt x="2681" y="1341"/>
                    </a:cubicBezTo>
                    <a:cubicBezTo>
                      <a:pt x="2749" y="1375"/>
                      <a:pt x="2783" y="1397"/>
                      <a:pt x="2794" y="1431"/>
                    </a:cubicBezTo>
                    <a:cubicBezTo>
                      <a:pt x="2805" y="1453"/>
                      <a:pt x="2783" y="1476"/>
                      <a:pt x="2738" y="1487"/>
                    </a:cubicBezTo>
                    <a:cubicBezTo>
                      <a:pt x="2711" y="1500"/>
                      <a:pt x="2681" y="1506"/>
                      <a:pt x="2649" y="1506"/>
                    </a:cubicBezTo>
                    <a:cubicBezTo>
                      <a:pt x="2627" y="1506"/>
                      <a:pt x="2603" y="1503"/>
                      <a:pt x="2580" y="1498"/>
                    </a:cubicBezTo>
                    <a:cubicBezTo>
                      <a:pt x="2524" y="1476"/>
                      <a:pt x="2400" y="1420"/>
                      <a:pt x="2220" y="1318"/>
                    </a:cubicBezTo>
                    <a:lnTo>
                      <a:pt x="2051" y="1217"/>
                    </a:lnTo>
                    <a:lnTo>
                      <a:pt x="1409" y="1487"/>
                    </a:lnTo>
                    <a:lnTo>
                      <a:pt x="1544" y="1555"/>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20"/>
                      <a:pt x="3571" y="1307"/>
                    </a:cubicBezTo>
                    <a:cubicBezTo>
                      <a:pt x="3549" y="1183"/>
                      <a:pt x="3413" y="1048"/>
                      <a:pt x="3166" y="913"/>
                    </a:cubicBezTo>
                    <a:cubicBezTo>
                      <a:pt x="3019" y="834"/>
                      <a:pt x="2873" y="766"/>
                      <a:pt x="2726" y="733"/>
                    </a:cubicBezTo>
                    <a:cubicBezTo>
                      <a:pt x="2580" y="687"/>
                      <a:pt x="2456" y="665"/>
                      <a:pt x="2343" y="665"/>
                    </a:cubicBezTo>
                    <a:cubicBezTo>
                      <a:pt x="2282" y="659"/>
                      <a:pt x="2205" y="657"/>
                      <a:pt x="2111" y="657"/>
                    </a:cubicBezTo>
                    <a:cubicBezTo>
                      <a:pt x="2017" y="657"/>
                      <a:pt x="1904" y="659"/>
                      <a:pt x="1769" y="665"/>
                    </a:cubicBezTo>
                    <a:cubicBezTo>
                      <a:pt x="1611" y="671"/>
                      <a:pt x="1482" y="673"/>
                      <a:pt x="1382" y="673"/>
                    </a:cubicBezTo>
                    <a:cubicBezTo>
                      <a:pt x="1282" y="673"/>
                      <a:pt x="1211" y="671"/>
                      <a:pt x="1172" y="665"/>
                    </a:cubicBezTo>
                    <a:cubicBezTo>
                      <a:pt x="1093" y="665"/>
                      <a:pt x="992" y="631"/>
                      <a:pt x="890" y="575"/>
                    </a:cubicBezTo>
                    <a:cubicBezTo>
                      <a:pt x="823" y="530"/>
                      <a:pt x="789" y="507"/>
                      <a:pt x="778" y="473"/>
                    </a:cubicBezTo>
                    <a:cubicBezTo>
                      <a:pt x="767" y="451"/>
                      <a:pt x="778" y="428"/>
                      <a:pt x="812" y="417"/>
                    </a:cubicBezTo>
                    <a:cubicBezTo>
                      <a:pt x="845" y="404"/>
                      <a:pt x="874" y="399"/>
                      <a:pt x="904" y="399"/>
                    </a:cubicBezTo>
                    <a:cubicBezTo>
                      <a:pt x="925" y="399"/>
                      <a:pt x="946" y="401"/>
                      <a:pt x="969" y="406"/>
                    </a:cubicBezTo>
                    <a:cubicBezTo>
                      <a:pt x="1014" y="417"/>
                      <a:pt x="1104" y="462"/>
                      <a:pt x="1217" y="530"/>
                    </a:cubicBezTo>
                    <a:lnTo>
                      <a:pt x="1330" y="586"/>
                    </a:lnTo>
                    <a:lnTo>
                      <a:pt x="1972" y="327"/>
                    </a:lnTo>
                    <a:cubicBezTo>
                      <a:pt x="1927" y="293"/>
                      <a:pt x="1882" y="271"/>
                      <a:pt x="1859" y="259"/>
                    </a:cubicBezTo>
                    <a:cubicBezTo>
                      <a:pt x="1656" y="147"/>
                      <a:pt x="1442" y="79"/>
                      <a:pt x="1240" y="57"/>
                    </a:cubicBezTo>
                    <a:cubicBezTo>
                      <a:pt x="1186" y="51"/>
                      <a:pt x="1132" y="48"/>
                      <a:pt x="1077" y="48"/>
                    </a:cubicBezTo>
                    <a:cubicBezTo>
                      <a:pt x="913" y="48"/>
                      <a:pt x="744" y="74"/>
                      <a:pt x="575" y="124"/>
                    </a:cubicBezTo>
                    <a:lnTo>
                      <a:pt x="3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2"/>
              <p:cNvSpPr/>
              <p:nvPr/>
            </p:nvSpPr>
            <p:spPr>
              <a:xfrm>
                <a:off x="3895535" y="1184687"/>
                <a:ext cx="125941" cy="66935"/>
              </a:xfrm>
              <a:custGeom>
                <a:rect b="b" l="l" r="r" t="t"/>
                <a:pathLst>
                  <a:path extrusionOk="0" fill="none" h="1916" w="3605">
                    <a:moveTo>
                      <a:pt x="1972" y="327"/>
                    </a:moveTo>
                    <a:lnTo>
                      <a:pt x="1330" y="586"/>
                    </a:lnTo>
                    <a:lnTo>
                      <a:pt x="1217" y="530"/>
                    </a:lnTo>
                    <a:cubicBezTo>
                      <a:pt x="1104" y="462"/>
                      <a:pt x="1014" y="417"/>
                      <a:pt x="969" y="406"/>
                    </a:cubicBezTo>
                    <a:cubicBezTo>
                      <a:pt x="913" y="395"/>
                      <a:pt x="868" y="395"/>
                      <a:pt x="812" y="417"/>
                    </a:cubicBezTo>
                    <a:cubicBezTo>
                      <a:pt x="778" y="428"/>
                      <a:pt x="767" y="451"/>
                      <a:pt x="778" y="473"/>
                    </a:cubicBezTo>
                    <a:cubicBezTo>
                      <a:pt x="789" y="507"/>
                      <a:pt x="823" y="530"/>
                      <a:pt x="890" y="575"/>
                    </a:cubicBezTo>
                    <a:cubicBezTo>
                      <a:pt x="992" y="631"/>
                      <a:pt x="1093" y="665"/>
                      <a:pt x="1172" y="665"/>
                    </a:cubicBezTo>
                    <a:cubicBezTo>
                      <a:pt x="1251" y="676"/>
                      <a:pt x="1454" y="676"/>
                      <a:pt x="1769" y="665"/>
                    </a:cubicBezTo>
                    <a:cubicBezTo>
                      <a:pt x="2039" y="654"/>
                      <a:pt x="2220" y="654"/>
                      <a:pt x="2343" y="665"/>
                    </a:cubicBezTo>
                    <a:cubicBezTo>
                      <a:pt x="2456" y="665"/>
                      <a:pt x="2580" y="687"/>
                      <a:pt x="2726" y="733"/>
                    </a:cubicBezTo>
                    <a:cubicBezTo>
                      <a:pt x="2873" y="766"/>
                      <a:pt x="3019" y="834"/>
                      <a:pt x="3166" y="913"/>
                    </a:cubicBezTo>
                    <a:cubicBezTo>
                      <a:pt x="3413" y="1048"/>
                      <a:pt x="3549" y="1183"/>
                      <a:pt x="3571" y="1307"/>
                    </a:cubicBezTo>
                    <a:cubicBezTo>
                      <a:pt x="3605" y="1420"/>
                      <a:pt x="3526" y="1544"/>
                      <a:pt x="3335" y="1645"/>
                    </a:cubicBezTo>
                    <a:lnTo>
                      <a:pt x="3594" y="1791"/>
                    </a:lnTo>
                    <a:lnTo>
                      <a:pt x="3301" y="1915"/>
                    </a:lnTo>
                    <a:lnTo>
                      <a:pt x="3031" y="1769"/>
                    </a:lnTo>
                    <a:cubicBezTo>
                      <a:pt x="2839" y="1825"/>
                      <a:pt x="2625" y="1848"/>
                      <a:pt x="2377" y="1836"/>
                    </a:cubicBezTo>
                    <a:cubicBezTo>
                      <a:pt x="2129" y="1814"/>
                      <a:pt x="1848" y="1724"/>
                      <a:pt x="1544" y="1555"/>
                    </a:cubicBezTo>
                    <a:lnTo>
                      <a:pt x="1409" y="1487"/>
                    </a:lnTo>
                    <a:lnTo>
                      <a:pt x="2051" y="1217"/>
                    </a:lnTo>
                    <a:lnTo>
                      <a:pt x="2220" y="1318"/>
                    </a:lnTo>
                    <a:cubicBezTo>
                      <a:pt x="2400" y="1420"/>
                      <a:pt x="2524" y="1476"/>
                      <a:pt x="2580" y="1498"/>
                    </a:cubicBezTo>
                    <a:cubicBezTo>
                      <a:pt x="2636" y="1510"/>
                      <a:pt x="2693" y="1510"/>
                      <a:pt x="2738" y="1487"/>
                    </a:cubicBezTo>
                    <a:cubicBezTo>
                      <a:pt x="2783" y="1476"/>
                      <a:pt x="2805" y="1453"/>
                      <a:pt x="2794" y="1431"/>
                    </a:cubicBezTo>
                    <a:cubicBezTo>
                      <a:pt x="2783" y="1397"/>
                      <a:pt x="2749" y="1375"/>
                      <a:pt x="2681" y="1341"/>
                    </a:cubicBezTo>
                    <a:cubicBezTo>
                      <a:pt x="2535" y="1251"/>
                      <a:pt x="2411" y="1194"/>
                      <a:pt x="2332" y="1172"/>
                    </a:cubicBezTo>
                    <a:cubicBezTo>
                      <a:pt x="2242" y="1138"/>
                      <a:pt x="2107" y="1127"/>
                      <a:pt x="1904" y="1138"/>
                    </a:cubicBezTo>
                    <a:cubicBezTo>
                      <a:pt x="1578" y="1138"/>
                      <a:pt x="1352" y="1149"/>
                      <a:pt x="1217" y="1138"/>
                    </a:cubicBezTo>
                    <a:cubicBezTo>
                      <a:pt x="1093" y="1138"/>
                      <a:pt x="947" y="1115"/>
                      <a:pt x="778" y="1070"/>
                    </a:cubicBezTo>
                    <a:cubicBezTo>
                      <a:pt x="620" y="1037"/>
                      <a:pt x="462" y="969"/>
                      <a:pt x="327" y="890"/>
                    </a:cubicBezTo>
                    <a:cubicBezTo>
                      <a:pt x="125" y="778"/>
                      <a:pt x="23" y="676"/>
                      <a:pt x="12" y="564"/>
                    </a:cubicBezTo>
                    <a:cubicBezTo>
                      <a:pt x="1" y="451"/>
                      <a:pt x="102" y="350"/>
                      <a:pt x="282" y="248"/>
                    </a:cubicBezTo>
                    <a:lnTo>
                      <a:pt x="68" y="124"/>
                    </a:lnTo>
                    <a:lnTo>
                      <a:pt x="361" y="0"/>
                    </a:lnTo>
                    <a:lnTo>
                      <a:pt x="575" y="124"/>
                    </a:lnTo>
                    <a:cubicBezTo>
                      <a:pt x="800" y="57"/>
                      <a:pt x="1026" y="34"/>
                      <a:pt x="1240" y="57"/>
                    </a:cubicBezTo>
                    <a:cubicBezTo>
                      <a:pt x="1442" y="79"/>
                      <a:pt x="1656" y="147"/>
                      <a:pt x="1859" y="259"/>
                    </a:cubicBezTo>
                    <a:cubicBezTo>
                      <a:pt x="1882" y="271"/>
                      <a:pt x="1927" y="293"/>
                      <a:pt x="1972" y="327"/>
                    </a:cubicBezTo>
                    <a:close/>
                  </a:path>
                </a:pathLst>
              </a:custGeom>
              <a:solidFill>
                <a:schemeClr val="dk2"/>
              </a:solid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32"/>
            <p:cNvSpPr/>
            <p:nvPr/>
          </p:nvSpPr>
          <p:spPr>
            <a:xfrm>
              <a:off x="3794477" y="28759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2"/>
            <p:cNvSpPr/>
            <p:nvPr/>
          </p:nvSpPr>
          <p:spPr>
            <a:xfrm>
              <a:off x="3817289" y="28245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2"/>
            <p:cNvSpPr/>
            <p:nvPr/>
          </p:nvSpPr>
          <p:spPr>
            <a:xfrm>
              <a:off x="3838529" y="27379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2"/>
            <p:cNvSpPr/>
            <p:nvPr/>
          </p:nvSpPr>
          <p:spPr>
            <a:xfrm>
              <a:off x="3856660" y="26160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2"/>
            <p:cNvSpPr/>
            <p:nvPr/>
          </p:nvSpPr>
          <p:spPr>
            <a:xfrm>
              <a:off x="3873183" y="24154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2"/>
            <p:cNvSpPr/>
            <p:nvPr/>
          </p:nvSpPr>
          <p:spPr>
            <a:xfrm>
              <a:off x="3794477" y="22464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
            <p:cNvSpPr/>
            <p:nvPr/>
          </p:nvSpPr>
          <p:spPr>
            <a:xfrm>
              <a:off x="3817289" y="21950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2"/>
            <p:cNvSpPr/>
            <p:nvPr/>
          </p:nvSpPr>
          <p:spPr>
            <a:xfrm>
              <a:off x="3838529" y="21084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2"/>
            <p:cNvSpPr/>
            <p:nvPr/>
          </p:nvSpPr>
          <p:spPr>
            <a:xfrm>
              <a:off x="3856660" y="19864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2"/>
            <p:cNvSpPr/>
            <p:nvPr/>
          </p:nvSpPr>
          <p:spPr>
            <a:xfrm>
              <a:off x="3873183" y="17859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2"/>
            <p:cNvSpPr/>
            <p:nvPr/>
          </p:nvSpPr>
          <p:spPr>
            <a:xfrm>
              <a:off x="3794477" y="16088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a:off x="3817289" y="15575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a:off x="3838529" y="14712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2"/>
            <p:cNvSpPr/>
            <p:nvPr/>
          </p:nvSpPr>
          <p:spPr>
            <a:xfrm>
              <a:off x="3856660" y="134895"/>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2"/>
            <p:cNvSpPr/>
            <p:nvPr/>
          </p:nvSpPr>
          <p:spPr>
            <a:xfrm>
              <a:off x="3873183" y="11484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32"/>
          <p:cNvGrpSpPr/>
          <p:nvPr/>
        </p:nvGrpSpPr>
        <p:grpSpPr>
          <a:xfrm>
            <a:off x="7649825" y="934753"/>
            <a:ext cx="552257" cy="1287752"/>
            <a:chOff x="4811532" y="241542"/>
            <a:chExt cx="221177" cy="515761"/>
          </a:xfrm>
        </p:grpSpPr>
        <p:sp>
          <p:nvSpPr>
            <p:cNvPr id="947" name="Google Shape;947;p32"/>
            <p:cNvSpPr/>
            <p:nvPr/>
          </p:nvSpPr>
          <p:spPr>
            <a:xfrm>
              <a:off x="4811532" y="566537"/>
              <a:ext cx="219217" cy="190766"/>
            </a:xfrm>
            <a:custGeom>
              <a:rect b="b" l="l" r="r" t="t"/>
              <a:pathLst>
                <a:path extrusionOk="0" h="4754" w="6275">
                  <a:moveTo>
                    <a:pt x="767" y="1"/>
                  </a:moveTo>
                  <a:lnTo>
                    <a:pt x="767" y="136"/>
                  </a:lnTo>
                  <a:cubicBezTo>
                    <a:pt x="293" y="519"/>
                    <a:pt x="1" y="1015"/>
                    <a:pt x="1" y="1555"/>
                  </a:cubicBezTo>
                  <a:cubicBezTo>
                    <a:pt x="1" y="1634"/>
                    <a:pt x="12" y="1713"/>
                    <a:pt x="23" y="1780"/>
                  </a:cubicBezTo>
                  <a:lnTo>
                    <a:pt x="12" y="2445"/>
                  </a:lnTo>
                  <a:cubicBezTo>
                    <a:pt x="12" y="2490"/>
                    <a:pt x="1" y="2535"/>
                    <a:pt x="1" y="2591"/>
                  </a:cubicBezTo>
                  <a:cubicBezTo>
                    <a:pt x="1" y="3785"/>
                    <a:pt x="1409" y="4754"/>
                    <a:pt x="3143" y="4754"/>
                  </a:cubicBezTo>
                  <a:cubicBezTo>
                    <a:pt x="4878" y="4754"/>
                    <a:pt x="6274" y="3785"/>
                    <a:pt x="6274" y="2591"/>
                  </a:cubicBezTo>
                  <a:lnTo>
                    <a:pt x="6274" y="1555"/>
                  </a:lnTo>
                  <a:cubicBezTo>
                    <a:pt x="6274" y="1026"/>
                    <a:pt x="6004" y="530"/>
                    <a:pt x="5531" y="159"/>
                  </a:cubicBezTo>
                  <a:lnTo>
                    <a:pt x="5542" y="159"/>
                  </a:lnTo>
                  <a:lnTo>
                    <a:pt x="5542"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4811536" y="555912"/>
              <a:ext cx="219217" cy="151548"/>
            </a:xfrm>
            <a:custGeom>
              <a:rect b="b" l="l" r="r" t="t"/>
              <a:pathLst>
                <a:path extrusionOk="0" h="4338" w="6275">
                  <a:moveTo>
                    <a:pt x="3143" y="1"/>
                  </a:move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lnTo>
                    <a:pt x="5903" y="1138"/>
                  </a:lnTo>
                  <a:cubicBezTo>
                    <a:pt x="5373" y="463"/>
                    <a:pt x="4337" y="1"/>
                    <a:pt x="3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4811536" y="555912"/>
              <a:ext cx="219601" cy="151548"/>
            </a:xfrm>
            <a:custGeom>
              <a:rect b="b" l="l" r="r" t="t"/>
              <a:pathLst>
                <a:path extrusionOk="0" h="4338" w="6286">
                  <a:moveTo>
                    <a:pt x="3143" y="1"/>
                  </a:moveTo>
                  <a:cubicBezTo>
                    <a:pt x="1409" y="1"/>
                    <a:pt x="1" y="969"/>
                    <a:pt x="1" y="2175"/>
                  </a:cubicBezTo>
                  <a:cubicBezTo>
                    <a:pt x="1" y="3368"/>
                    <a:pt x="1409" y="4337"/>
                    <a:pt x="3143" y="4337"/>
                  </a:cubicBezTo>
                  <a:cubicBezTo>
                    <a:pt x="4878" y="4337"/>
                    <a:pt x="6286" y="3368"/>
                    <a:pt x="6286" y="2175"/>
                  </a:cubicBezTo>
                  <a:cubicBezTo>
                    <a:pt x="6286" y="969"/>
                    <a:pt x="4878" y="1"/>
                    <a:pt x="3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4811536" y="555912"/>
              <a:ext cx="219217" cy="151548"/>
            </a:xfrm>
            <a:custGeom>
              <a:rect b="b" l="l" r="r" t="t"/>
              <a:pathLst>
                <a:path extrusionOk="0" fill="none" h="4338" w="6275">
                  <a:moveTo>
                    <a:pt x="5903" y="1138"/>
                  </a:moveTo>
                  <a:cubicBezTo>
                    <a:pt x="5373" y="463"/>
                    <a:pt x="4337" y="1"/>
                    <a:pt x="3143" y="1"/>
                  </a:cubicBez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4811536" y="555912"/>
              <a:ext cx="219601" cy="151548"/>
            </a:xfrm>
            <a:custGeom>
              <a:rect b="b" l="l" r="r" t="t"/>
              <a:pathLst>
                <a:path extrusionOk="0" fill="none" h="4338" w="6286">
                  <a:moveTo>
                    <a:pt x="6286" y="2175"/>
                  </a:moveTo>
                  <a:cubicBezTo>
                    <a:pt x="6286" y="3368"/>
                    <a:pt x="4878" y="4337"/>
                    <a:pt x="3143" y="4337"/>
                  </a:cubicBezTo>
                  <a:cubicBezTo>
                    <a:pt x="1409" y="4337"/>
                    <a:pt x="1" y="3368"/>
                    <a:pt x="1" y="2175"/>
                  </a:cubicBezTo>
                  <a:cubicBezTo>
                    <a:pt x="1" y="969"/>
                    <a:pt x="1409" y="1"/>
                    <a:pt x="3143" y="1"/>
                  </a:cubicBezTo>
                  <a:cubicBezTo>
                    <a:pt x="4878" y="1"/>
                    <a:pt x="6286" y="969"/>
                    <a:pt x="6286" y="217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4811536" y="519720"/>
              <a:ext cx="219601" cy="151932"/>
            </a:xfrm>
            <a:custGeom>
              <a:rect b="b" l="l" r="r" t="t"/>
              <a:pathLst>
                <a:path extrusionOk="0" h="4349" w="6286">
                  <a:moveTo>
                    <a:pt x="3143" y="1"/>
                  </a:moveTo>
                  <a:cubicBezTo>
                    <a:pt x="1409" y="1"/>
                    <a:pt x="1" y="980"/>
                    <a:pt x="1" y="2174"/>
                  </a:cubicBezTo>
                  <a:cubicBezTo>
                    <a:pt x="1" y="3380"/>
                    <a:pt x="1409" y="4348"/>
                    <a:pt x="3143" y="4348"/>
                  </a:cubicBezTo>
                  <a:cubicBezTo>
                    <a:pt x="4878" y="4348"/>
                    <a:pt x="6286" y="3380"/>
                    <a:pt x="6286" y="2174"/>
                  </a:cubicBezTo>
                  <a:cubicBezTo>
                    <a:pt x="6286" y="980"/>
                    <a:pt x="4878" y="1"/>
                    <a:pt x="3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2"/>
            <p:cNvSpPr/>
            <p:nvPr/>
          </p:nvSpPr>
          <p:spPr>
            <a:xfrm>
              <a:off x="4811536" y="519720"/>
              <a:ext cx="219601" cy="151932"/>
            </a:xfrm>
            <a:custGeom>
              <a:rect b="b" l="l" r="r" t="t"/>
              <a:pathLst>
                <a:path extrusionOk="0" fill="none" h="4349" w="6286">
                  <a:moveTo>
                    <a:pt x="6286" y="2174"/>
                  </a:moveTo>
                  <a:cubicBezTo>
                    <a:pt x="6286" y="3380"/>
                    <a:pt x="4878" y="4348"/>
                    <a:pt x="3143" y="4348"/>
                  </a:cubicBezTo>
                  <a:cubicBezTo>
                    <a:pt x="1409" y="4348"/>
                    <a:pt x="1" y="3380"/>
                    <a:pt x="1" y="2174"/>
                  </a:cubicBezTo>
                  <a:cubicBezTo>
                    <a:pt x="1" y="980"/>
                    <a:pt x="1409" y="1"/>
                    <a:pt x="3143" y="1"/>
                  </a:cubicBezTo>
                  <a:cubicBezTo>
                    <a:pt x="4878" y="1"/>
                    <a:pt x="6286" y="980"/>
                    <a:pt x="6286"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4922101" y="671997"/>
              <a:ext cx="35" cy="35459"/>
            </a:xfrm>
            <a:custGeom>
              <a:rect b="b" l="l" r="r" t="t"/>
              <a:pathLst>
                <a:path extrusionOk="0" fill="none" h="1015" w="1">
                  <a:moveTo>
                    <a:pt x="1" y="1014"/>
                  </a:moveTo>
                  <a:cubicBezTo>
                    <a:pt x="1" y="992"/>
                    <a:pt x="1" y="969"/>
                    <a:pt x="1" y="935"/>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4945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p:nvPr/>
          </p:nvSpPr>
          <p:spPr>
            <a:xfrm>
              <a:off x="4968528" y="664906"/>
              <a:ext cx="35" cy="35075"/>
            </a:xfrm>
            <a:custGeom>
              <a:rect b="b" l="l" r="r" t="t"/>
              <a:pathLst>
                <a:path extrusionOk="0" fill="none" h="1004" w="1">
                  <a:moveTo>
                    <a:pt x="1" y="1003"/>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2"/>
            <p:cNvSpPr/>
            <p:nvPr/>
          </p:nvSpPr>
          <p:spPr>
            <a:xfrm>
              <a:off x="4989384" y="656242"/>
              <a:ext cx="35" cy="35459"/>
            </a:xfrm>
            <a:custGeom>
              <a:rect b="b" l="l" r="r" t="t"/>
              <a:pathLst>
                <a:path extrusionOk="0" fill="none" h="1015" w="1">
                  <a:moveTo>
                    <a:pt x="1" y="1015"/>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2"/>
            <p:cNvSpPr/>
            <p:nvPr/>
          </p:nvSpPr>
          <p:spPr>
            <a:xfrm>
              <a:off x="5007095" y="644050"/>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2"/>
            <p:cNvSpPr/>
            <p:nvPr/>
          </p:nvSpPr>
          <p:spPr>
            <a:xfrm>
              <a:off x="5023235"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2"/>
            <p:cNvSpPr/>
            <p:nvPr/>
          </p:nvSpPr>
          <p:spPr>
            <a:xfrm>
              <a:off x="4897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2"/>
            <p:cNvSpPr/>
            <p:nvPr/>
          </p:nvSpPr>
          <p:spPr>
            <a:xfrm>
              <a:off x="4874906" y="664906"/>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2"/>
            <p:cNvSpPr/>
            <p:nvPr/>
          </p:nvSpPr>
          <p:spPr>
            <a:xfrm>
              <a:off x="4854050" y="656242"/>
              <a:ext cx="35" cy="35459"/>
            </a:xfrm>
            <a:custGeom>
              <a:rect b="b" l="l" r="r" t="t"/>
              <a:pathLst>
                <a:path extrusionOk="0" fill="none" h="1015" w="1">
                  <a:moveTo>
                    <a:pt x="0" y="1015"/>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2"/>
            <p:cNvSpPr/>
            <p:nvPr/>
          </p:nvSpPr>
          <p:spPr>
            <a:xfrm>
              <a:off x="4836339" y="644050"/>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2"/>
            <p:cNvSpPr/>
            <p:nvPr/>
          </p:nvSpPr>
          <p:spPr>
            <a:xfrm>
              <a:off x="4820199"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2"/>
            <p:cNvSpPr/>
            <p:nvPr/>
          </p:nvSpPr>
          <p:spPr>
            <a:xfrm>
              <a:off x="4836723" y="537048"/>
              <a:ext cx="169225" cy="117277"/>
            </a:xfrm>
            <a:custGeom>
              <a:rect b="b" l="l" r="r" t="t"/>
              <a:pathLst>
                <a:path extrusionOk="0" h="3357" w="4844">
                  <a:moveTo>
                    <a:pt x="2422" y="0"/>
                  </a:moveTo>
                  <a:cubicBezTo>
                    <a:pt x="1082" y="0"/>
                    <a:pt x="1" y="755"/>
                    <a:pt x="1" y="1678"/>
                  </a:cubicBezTo>
                  <a:cubicBezTo>
                    <a:pt x="1" y="2613"/>
                    <a:pt x="1082" y="3357"/>
                    <a:pt x="2422" y="3357"/>
                  </a:cubicBezTo>
                  <a:cubicBezTo>
                    <a:pt x="3762" y="3357"/>
                    <a:pt x="4844" y="2613"/>
                    <a:pt x="4844" y="1678"/>
                  </a:cubicBezTo>
                  <a:cubicBezTo>
                    <a:pt x="4844" y="755"/>
                    <a:pt x="3762" y="0"/>
                    <a:pt x="24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2"/>
            <p:cNvSpPr/>
            <p:nvPr/>
          </p:nvSpPr>
          <p:spPr>
            <a:xfrm>
              <a:off x="4836723" y="537048"/>
              <a:ext cx="169225" cy="117277"/>
            </a:xfrm>
            <a:custGeom>
              <a:rect b="b" l="l" r="r" t="t"/>
              <a:pathLst>
                <a:path extrusionOk="0" fill="none" h="3357" w="4844">
                  <a:moveTo>
                    <a:pt x="4844" y="1678"/>
                  </a:moveTo>
                  <a:cubicBezTo>
                    <a:pt x="4844" y="2613"/>
                    <a:pt x="3762" y="3357"/>
                    <a:pt x="2422" y="3357"/>
                  </a:cubicBezTo>
                  <a:cubicBezTo>
                    <a:pt x="1082" y="3357"/>
                    <a:pt x="1" y="2613"/>
                    <a:pt x="1" y="1678"/>
                  </a:cubicBezTo>
                  <a:cubicBezTo>
                    <a:pt x="1" y="755"/>
                    <a:pt x="1082" y="0"/>
                    <a:pt x="2422" y="0"/>
                  </a:cubicBezTo>
                  <a:cubicBezTo>
                    <a:pt x="3762" y="0"/>
                    <a:pt x="4844" y="755"/>
                    <a:pt x="4844" y="167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2"/>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2"/>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2"/>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2"/>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2"/>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2"/>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2"/>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2"/>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2"/>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2"/>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2"/>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2"/>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2"/>
            <p:cNvSpPr/>
            <p:nvPr/>
          </p:nvSpPr>
          <p:spPr>
            <a:xfrm>
              <a:off x="4838295" y="540192"/>
              <a:ext cx="164893" cy="114133"/>
            </a:xfrm>
            <a:custGeom>
              <a:rect b="b" l="l" r="r" t="t"/>
              <a:pathLst>
                <a:path extrusionOk="0" fill="none" h="3267" w="4720">
                  <a:moveTo>
                    <a:pt x="4438" y="856"/>
                  </a:moveTo>
                  <a:cubicBezTo>
                    <a:pt x="4044" y="349"/>
                    <a:pt x="3256" y="0"/>
                    <a:pt x="2366" y="0"/>
                  </a:cubicBez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2"/>
            <p:cNvSpPr/>
            <p:nvPr/>
          </p:nvSpPr>
          <p:spPr>
            <a:xfrm>
              <a:off x="4838295" y="540192"/>
              <a:ext cx="164893" cy="114133"/>
            </a:xfrm>
            <a:custGeom>
              <a:rect b="b" l="l" r="r" t="t"/>
              <a:pathLst>
                <a:path extrusionOk="0" fill="none" h="3267" w="4720">
                  <a:moveTo>
                    <a:pt x="4720" y="1633"/>
                  </a:moveTo>
                  <a:cubicBezTo>
                    <a:pt x="4720" y="2534"/>
                    <a:pt x="3661" y="3267"/>
                    <a:pt x="2366" y="3267"/>
                  </a:cubicBezTo>
                  <a:cubicBezTo>
                    <a:pt x="1059" y="3267"/>
                    <a:pt x="1" y="2534"/>
                    <a:pt x="1" y="1633"/>
                  </a:cubicBezTo>
                  <a:cubicBezTo>
                    <a:pt x="1" y="732"/>
                    <a:pt x="1059" y="0"/>
                    <a:pt x="2366" y="0"/>
                  </a:cubicBezTo>
                  <a:cubicBezTo>
                    <a:pt x="3661" y="0"/>
                    <a:pt x="4720" y="732"/>
                    <a:pt x="4720" y="1633"/>
                  </a:cubicBezTo>
                  <a:close/>
                </a:path>
              </a:pathLst>
            </a:custGeom>
            <a:noFill/>
            <a:ln cap="flat" cmpd="sng" w="3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2"/>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2"/>
            <p:cNvSpPr/>
            <p:nvPr/>
          </p:nvSpPr>
          <p:spPr>
            <a:xfrm>
              <a:off x="4838295" y="513048"/>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solidFill>
              <a:schemeClr val="lt1"/>
            </a:solidFill>
            <a:ln cap="flat" cmpd="sng" w="3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2"/>
            <p:cNvSpPr/>
            <p:nvPr/>
          </p:nvSpPr>
          <p:spPr>
            <a:xfrm>
              <a:off x="4838295" y="356055"/>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2"/>
            <p:cNvSpPr/>
            <p:nvPr/>
          </p:nvSpPr>
          <p:spPr>
            <a:xfrm>
              <a:off x="4838295" y="356055"/>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2"/>
            <p:cNvSpPr/>
            <p:nvPr/>
          </p:nvSpPr>
          <p:spPr>
            <a:xfrm>
              <a:off x="5009471" y="374535"/>
              <a:ext cx="15756" cy="237313"/>
            </a:xfrm>
            <a:custGeom>
              <a:rect b="b" l="l" r="r" t="t"/>
              <a:pathLst>
                <a:path extrusionOk="0" h="6793" w="451">
                  <a:moveTo>
                    <a:pt x="225" y="0"/>
                  </a:move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lnTo>
                    <a:pt x="428" y="79"/>
                  </a:lnTo>
                  <a:cubicBezTo>
                    <a:pt x="394" y="34"/>
                    <a:pt x="315"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2"/>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2"/>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2"/>
            <p:cNvSpPr/>
            <p:nvPr/>
          </p:nvSpPr>
          <p:spPr>
            <a:xfrm>
              <a:off x="4816671" y="374535"/>
              <a:ext cx="16140" cy="237313"/>
            </a:xfrm>
            <a:custGeom>
              <a:rect b="b" l="l" r="r" t="t"/>
              <a:pathLst>
                <a:path extrusionOk="0" h="6793" w="462">
                  <a:moveTo>
                    <a:pt x="237" y="0"/>
                  </a:move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lnTo>
                    <a:pt x="439" y="79"/>
                  </a:lnTo>
                  <a:cubicBezTo>
                    <a:pt x="394" y="34"/>
                    <a:pt x="315" y="0"/>
                    <a:pt x="2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2"/>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2"/>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a:off x="4813492" y="277349"/>
              <a:ext cx="219217" cy="151897"/>
            </a:xfrm>
            <a:custGeom>
              <a:rect b="b" l="l" r="r" t="t"/>
              <a:pathLst>
                <a:path extrusionOk="0" h="4348" w="6275">
                  <a:moveTo>
                    <a:pt x="3132" y="0"/>
                  </a:move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lnTo>
                    <a:pt x="5903" y="1149"/>
                  </a:lnTo>
                  <a:cubicBezTo>
                    <a:pt x="5374" y="462"/>
                    <a:pt x="4326" y="0"/>
                    <a:pt x="31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2"/>
            <p:cNvSpPr/>
            <p:nvPr/>
          </p:nvSpPr>
          <p:spPr>
            <a:xfrm>
              <a:off x="4813492" y="277349"/>
              <a:ext cx="219217" cy="151897"/>
            </a:xfrm>
            <a:custGeom>
              <a:rect b="b" l="l" r="r" t="t"/>
              <a:pathLst>
                <a:path extrusionOk="0" h="4348" w="6275">
                  <a:moveTo>
                    <a:pt x="3132" y="0"/>
                  </a:moveTo>
                  <a:cubicBezTo>
                    <a:pt x="1398" y="0"/>
                    <a:pt x="1" y="980"/>
                    <a:pt x="1" y="2174"/>
                  </a:cubicBezTo>
                  <a:cubicBezTo>
                    <a:pt x="1" y="3368"/>
                    <a:pt x="1398" y="4348"/>
                    <a:pt x="3132" y="4348"/>
                  </a:cubicBezTo>
                  <a:cubicBezTo>
                    <a:pt x="4867" y="4348"/>
                    <a:pt x="6275" y="3368"/>
                    <a:pt x="6275" y="2174"/>
                  </a:cubicBezTo>
                  <a:cubicBezTo>
                    <a:pt x="6275" y="980"/>
                    <a:pt x="48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2"/>
            <p:cNvSpPr/>
            <p:nvPr/>
          </p:nvSpPr>
          <p:spPr>
            <a:xfrm>
              <a:off x="4813492" y="277349"/>
              <a:ext cx="219217" cy="151897"/>
            </a:xfrm>
            <a:custGeom>
              <a:rect b="b" l="l" r="r" t="t"/>
              <a:pathLst>
                <a:path extrusionOk="0" fill="none" h="4348" w="6275">
                  <a:moveTo>
                    <a:pt x="5903" y="1149"/>
                  </a:moveTo>
                  <a:cubicBezTo>
                    <a:pt x="5374" y="462"/>
                    <a:pt x="4326" y="0"/>
                    <a:pt x="3132" y="0"/>
                  </a:cubicBez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2"/>
            <p:cNvSpPr/>
            <p:nvPr/>
          </p:nvSpPr>
          <p:spPr>
            <a:xfrm>
              <a:off x="4813492" y="277349"/>
              <a:ext cx="219217" cy="151897"/>
            </a:xfrm>
            <a:custGeom>
              <a:rect b="b" l="l" r="r" t="t"/>
              <a:pathLst>
                <a:path extrusionOk="0" fill="none" h="4348" w="6275">
                  <a:moveTo>
                    <a:pt x="6275" y="2174"/>
                  </a:moveTo>
                  <a:cubicBezTo>
                    <a:pt x="6275" y="3368"/>
                    <a:pt x="4867" y="4348"/>
                    <a:pt x="3132" y="4348"/>
                  </a:cubicBezTo>
                  <a:cubicBezTo>
                    <a:pt x="1398" y="4348"/>
                    <a:pt x="1" y="3368"/>
                    <a:pt x="1" y="2174"/>
                  </a:cubicBezTo>
                  <a:cubicBezTo>
                    <a:pt x="1" y="980"/>
                    <a:pt x="1398" y="0"/>
                    <a:pt x="3132" y="0"/>
                  </a:cubicBezTo>
                  <a:cubicBezTo>
                    <a:pt x="4867" y="0"/>
                    <a:pt x="6275" y="980"/>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a:off x="4813492" y="241542"/>
              <a:ext cx="219217" cy="151513"/>
            </a:xfrm>
            <a:custGeom>
              <a:rect b="b" l="l" r="r" t="t"/>
              <a:pathLst>
                <a:path extrusionOk="0" h="4337" w="6275">
                  <a:moveTo>
                    <a:pt x="3132" y="0"/>
                  </a:moveTo>
                  <a:cubicBezTo>
                    <a:pt x="1398" y="0"/>
                    <a:pt x="1" y="969"/>
                    <a:pt x="1" y="2174"/>
                  </a:cubicBezTo>
                  <a:cubicBezTo>
                    <a:pt x="1" y="3368"/>
                    <a:pt x="1398" y="4337"/>
                    <a:pt x="3132" y="4337"/>
                  </a:cubicBezTo>
                  <a:cubicBezTo>
                    <a:pt x="4867" y="4337"/>
                    <a:pt x="6275" y="3368"/>
                    <a:pt x="6275" y="2174"/>
                  </a:cubicBezTo>
                  <a:cubicBezTo>
                    <a:pt x="6275" y="969"/>
                    <a:pt x="4867" y="0"/>
                    <a:pt x="3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a:off x="4813492" y="241542"/>
              <a:ext cx="219217" cy="151513"/>
            </a:xfrm>
            <a:custGeom>
              <a:rect b="b" l="l" r="r" t="t"/>
              <a:pathLst>
                <a:path extrusionOk="0" fill="none" h="4337" w="6275">
                  <a:moveTo>
                    <a:pt x="6275" y="2174"/>
                  </a:moveTo>
                  <a:cubicBezTo>
                    <a:pt x="6275" y="3368"/>
                    <a:pt x="4867" y="4337"/>
                    <a:pt x="3132" y="4337"/>
                  </a:cubicBezTo>
                  <a:cubicBezTo>
                    <a:pt x="1398" y="4337"/>
                    <a:pt x="1" y="3368"/>
                    <a:pt x="1" y="2174"/>
                  </a:cubicBezTo>
                  <a:cubicBezTo>
                    <a:pt x="1" y="969"/>
                    <a:pt x="1398" y="0"/>
                    <a:pt x="3132" y="0"/>
                  </a:cubicBezTo>
                  <a:cubicBezTo>
                    <a:pt x="4867" y="0"/>
                    <a:pt x="6275" y="969"/>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2"/>
            <p:cNvSpPr/>
            <p:nvPr/>
          </p:nvSpPr>
          <p:spPr>
            <a:xfrm>
              <a:off x="4923673" y="393434"/>
              <a:ext cx="35" cy="35808"/>
            </a:xfrm>
            <a:custGeom>
              <a:rect b="b" l="l" r="r" t="t"/>
              <a:pathLst>
                <a:path extrusionOk="0" fill="none" h="1025" w="1">
                  <a:moveTo>
                    <a:pt x="1" y="1025"/>
                  </a:moveTo>
                  <a:cubicBezTo>
                    <a:pt x="1" y="991"/>
                    <a:pt x="1" y="969"/>
                    <a:pt x="1" y="946"/>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2"/>
            <p:cNvSpPr/>
            <p:nvPr/>
          </p:nvSpPr>
          <p:spPr>
            <a:xfrm>
              <a:off x="4947289"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2"/>
            <p:cNvSpPr/>
            <p:nvPr/>
          </p:nvSpPr>
          <p:spPr>
            <a:xfrm>
              <a:off x="4970100" y="386343"/>
              <a:ext cx="35" cy="35040"/>
            </a:xfrm>
            <a:custGeom>
              <a:rect b="b" l="l" r="r" t="t"/>
              <a:pathLst>
                <a:path extrusionOk="0" fill="none" h="1003" w="1">
                  <a:moveTo>
                    <a:pt x="1" y="1003"/>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2"/>
            <p:cNvSpPr/>
            <p:nvPr/>
          </p:nvSpPr>
          <p:spPr>
            <a:xfrm>
              <a:off x="4990956" y="377679"/>
              <a:ext cx="35" cy="35459"/>
            </a:xfrm>
            <a:custGeom>
              <a:rect b="b" l="l" r="r" t="t"/>
              <a:pathLst>
                <a:path extrusionOk="0" fill="none" h="1015" w="1">
                  <a:moveTo>
                    <a:pt x="1" y="1014"/>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2"/>
            <p:cNvSpPr/>
            <p:nvPr/>
          </p:nvSpPr>
          <p:spPr>
            <a:xfrm>
              <a:off x="5008667" y="365872"/>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2"/>
            <p:cNvSpPr/>
            <p:nvPr/>
          </p:nvSpPr>
          <p:spPr>
            <a:xfrm>
              <a:off x="5024807"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2"/>
            <p:cNvSpPr/>
            <p:nvPr/>
          </p:nvSpPr>
          <p:spPr>
            <a:xfrm>
              <a:off x="4899290"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2"/>
            <p:cNvSpPr/>
            <p:nvPr/>
          </p:nvSpPr>
          <p:spPr>
            <a:xfrm>
              <a:off x="4876478" y="386343"/>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2"/>
            <p:cNvSpPr/>
            <p:nvPr/>
          </p:nvSpPr>
          <p:spPr>
            <a:xfrm>
              <a:off x="4855622" y="377679"/>
              <a:ext cx="35" cy="35459"/>
            </a:xfrm>
            <a:custGeom>
              <a:rect b="b" l="l" r="r" t="t"/>
              <a:pathLst>
                <a:path extrusionOk="0" fill="none" h="1015" w="1">
                  <a:moveTo>
                    <a:pt x="0" y="1014"/>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4837911" y="36587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2"/>
            <p:cNvSpPr/>
            <p:nvPr/>
          </p:nvSpPr>
          <p:spPr>
            <a:xfrm>
              <a:off x="4821771"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2"/>
            <p:cNvSpPr/>
            <p:nvPr/>
          </p:nvSpPr>
          <p:spPr>
            <a:xfrm>
              <a:off x="4838295" y="258834"/>
              <a:ext cx="169644" cy="117312"/>
            </a:xfrm>
            <a:custGeom>
              <a:rect b="b" l="l" r="r" t="t"/>
              <a:pathLst>
                <a:path extrusionOk="0" h="3358" w="4856">
                  <a:moveTo>
                    <a:pt x="2422" y="1"/>
                  </a:moveTo>
                  <a:cubicBezTo>
                    <a:pt x="1082" y="1"/>
                    <a:pt x="1" y="744"/>
                    <a:pt x="1" y="1679"/>
                  </a:cubicBezTo>
                  <a:cubicBezTo>
                    <a:pt x="1" y="2603"/>
                    <a:pt x="1082" y="3357"/>
                    <a:pt x="2422" y="3357"/>
                  </a:cubicBezTo>
                  <a:cubicBezTo>
                    <a:pt x="3762" y="3357"/>
                    <a:pt x="4855" y="2603"/>
                    <a:pt x="4855" y="1679"/>
                  </a:cubicBezTo>
                  <a:cubicBezTo>
                    <a:pt x="4855" y="744"/>
                    <a:pt x="3762" y="1"/>
                    <a:pt x="2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2"/>
            <p:cNvSpPr/>
            <p:nvPr/>
          </p:nvSpPr>
          <p:spPr>
            <a:xfrm>
              <a:off x="4838295" y="258834"/>
              <a:ext cx="169644" cy="117312"/>
            </a:xfrm>
            <a:custGeom>
              <a:rect b="b" l="l" r="r" t="t"/>
              <a:pathLst>
                <a:path extrusionOk="0" fill="none" h="3358" w="4856">
                  <a:moveTo>
                    <a:pt x="4855" y="1679"/>
                  </a:moveTo>
                  <a:cubicBezTo>
                    <a:pt x="4855" y="2603"/>
                    <a:pt x="3762" y="3357"/>
                    <a:pt x="2422" y="3357"/>
                  </a:cubicBezTo>
                  <a:cubicBezTo>
                    <a:pt x="1082" y="3357"/>
                    <a:pt x="1" y="2603"/>
                    <a:pt x="1" y="1679"/>
                  </a:cubicBezTo>
                  <a:cubicBezTo>
                    <a:pt x="1" y="744"/>
                    <a:pt x="1082" y="1"/>
                    <a:pt x="2422" y="1"/>
                  </a:cubicBezTo>
                  <a:cubicBezTo>
                    <a:pt x="3762" y="1"/>
                    <a:pt x="4855" y="744"/>
                    <a:pt x="4855" y="167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32"/>
          <p:cNvSpPr/>
          <p:nvPr/>
        </p:nvSpPr>
        <p:spPr>
          <a:xfrm flipH="1" rot="10800000">
            <a:off x="8829750" y="2270050"/>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2"/>
          <p:cNvSpPr txBox="1"/>
          <p:nvPr/>
        </p:nvSpPr>
        <p:spPr>
          <a:xfrm>
            <a:off x="1704875" y="1514113"/>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Our product offers a user-friendly chatbot interface, guiding users through the entire tax filing process with ease. Goodbye to complicated forms and hello to a natural conversation that streamlines tax filing.</a:t>
            </a:r>
            <a:endParaRPr sz="1200">
              <a:latin typeface="Source Sans Pro"/>
              <a:ea typeface="Source Sans Pro"/>
              <a:cs typeface="Source Sans Pro"/>
              <a:sym typeface="Source Sans Pro"/>
            </a:endParaRPr>
          </a:p>
        </p:txBody>
      </p:sp>
      <p:sp>
        <p:nvSpPr>
          <p:cNvPr id="1012" name="Google Shape;1012;p32"/>
          <p:cNvSpPr txBox="1"/>
          <p:nvPr>
            <p:ph idx="2" type="title"/>
          </p:nvPr>
        </p:nvSpPr>
        <p:spPr>
          <a:xfrm>
            <a:off x="818815" y="2480368"/>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13" name="Google Shape;1013;p32"/>
          <p:cNvSpPr txBox="1"/>
          <p:nvPr>
            <p:ph idx="1" type="subTitle"/>
          </p:nvPr>
        </p:nvSpPr>
        <p:spPr>
          <a:xfrm>
            <a:off x="1704876" y="2309875"/>
            <a:ext cx="34089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Real-time Query Resolution</a:t>
            </a:r>
            <a:endParaRPr sz="1800"/>
          </a:p>
        </p:txBody>
      </p:sp>
      <p:sp>
        <p:nvSpPr>
          <p:cNvPr id="1014" name="Google Shape;1014;p32"/>
          <p:cNvSpPr txBox="1"/>
          <p:nvPr/>
        </p:nvSpPr>
        <p:spPr>
          <a:xfrm>
            <a:off x="1704875" y="2611888"/>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Users can ask the chatbot about any doubts or issues encountered during the filing process. Receive immediate clarification, ensuring confidence and accuracy in tax submissions.</a:t>
            </a:r>
            <a:endParaRPr sz="1200">
              <a:latin typeface="Source Sans Pro"/>
              <a:ea typeface="Source Sans Pro"/>
              <a:cs typeface="Source Sans Pro"/>
              <a:sym typeface="Source Sans Pro"/>
            </a:endParaRPr>
          </a:p>
        </p:txBody>
      </p:sp>
      <p:sp>
        <p:nvSpPr>
          <p:cNvPr id="1015" name="Google Shape;1015;p32"/>
          <p:cNvSpPr txBox="1"/>
          <p:nvPr>
            <p:ph idx="2" type="title"/>
          </p:nvPr>
        </p:nvSpPr>
        <p:spPr>
          <a:xfrm>
            <a:off x="818815" y="3623618"/>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16" name="Google Shape;1016;p32"/>
          <p:cNvSpPr txBox="1"/>
          <p:nvPr>
            <p:ph idx="1" type="subTitle"/>
          </p:nvPr>
        </p:nvSpPr>
        <p:spPr>
          <a:xfrm>
            <a:off x="1704877" y="3453125"/>
            <a:ext cx="40578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All-in-One Tax Filing Solution</a:t>
            </a:r>
            <a:endParaRPr sz="1800"/>
          </a:p>
        </p:txBody>
      </p:sp>
      <p:sp>
        <p:nvSpPr>
          <p:cNvPr id="1017" name="Google Shape;1017;p32"/>
          <p:cNvSpPr txBox="1"/>
          <p:nvPr/>
        </p:nvSpPr>
        <p:spPr>
          <a:xfrm>
            <a:off x="1704875" y="3755138"/>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Our chatbot is a comprehensive platform, covering all necessary aspects and forms for accurate tax filing. Avoid the hassle of multiple websites; everything you need is in one place for a seamless experience.</a:t>
            </a:r>
            <a:endParaRPr sz="1200">
              <a:latin typeface="Source Sans Pro"/>
              <a:ea typeface="Source Sans Pro"/>
              <a:cs typeface="Source Sans Pro"/>
              <a:sym typeface="Source Sans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33"/>
          <p:cNvSpPr txBox="1"/>
          <p:nvPr/>
        </p:nvSpPr>
        <p:spPr>
          <a:xfrm>
            <a:off x="1714100" y="2833338"/>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Our user-friendly chatbot encourages tax compliance. Motivate reported taxpayers to embrace filing. Data indicates 20% with tax liabilities didn't file returns.</a:t>
            </a:r>
            <a:endParaRPr sz="1200">
              <a:latin typeface="Source Sans Pro"/>
              <a:ea typeface="Source Sans Pro"/>
              <a:cs typeface="Source Sans Pro"/>
              <a:sym typeface="Source Sans Pro"/>
            </a:endParaRPr>
          </a:p>
        </p:txBody>
      </p:sp>
      <p:sp>
        <p:nvSpPr>
          <p:cNvPr id="1023" name="Google Shape;1023;p33"/>
          <p:cNvSpPr txBox="1"/>
          <p:nvPr/>
        </p:nvSpPr>
        <p:spPr>
          <a:xfrm>
            <a:off x="1714100" y="1735563"/>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Our chatbot simplifies tax filing, empowering users who rely on others to file their returns. Reduce dependency on external assistance. Studies show 40% of Indian taxpayers seek external help for filing.</a:t>
            </a:r>
            <a:endParaRPr sz="1200">
              <a:latin typeface="Source Sans Pro"/>
              <a:ea typeface="Source Sans Pro"/>
              <a:cs typeface="Source Sans Pro"/>
              <a:sym typeface="Source Sans Pro"/>
            </a:endParaRPr>
          </a:p>
        </p:txBody>
      </p:sp>
      <p:sp>
        <p:nvSpPr>
          <p:cNvPr id="1024" name="Google Shape;1024;p33"/>
          <p:cNvSpPr txBox="1"/>
          <p:nvPr>
            <p:ph type="title"/>
          </p:nvPr>
        </p:nvSpPr>
        <p:spPr>
          <a:xfrm>
            <a:off x="419350" y="445025"/>
            <a:ext cx="665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Impact - Target Audience</a:t>
            </a:r>
            <a:endParaRPr/>
          </a:p>
          <a:p>
            <a:pPr indent="0" lvl="0" marL="0" rtl="0" algn="l">
              <a:spcBef>
                <a:spcPts val="0"/>
              </a:spcBef>
              <a:spcAft>
                <a:spcPts val="0"/>
              </a:spcAft>
              <a:buNone/>
            </a:pPr>
            <a:r>
              <a:t/>
            </a:r>
            <a:endParaRPr sz="2800"/>
          </a:p>
        </p:txBody>
      </p:sp>
      <p:sp>
        <p:nvSpPr>
          <p:cNvPr id="1025" name="Google Shape;1025;p33"/>
          <p:cNvSpPr txBox="1"/>
          <p:nvPr>
            <p:ph idx="2" type="title"/>
          </p:nvPr>
        </p:nvSpPr>
        <p:spPr>
          <a:xfrm>
            <a:off x="828040" y="1604043"/>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26" name="Google Shape;1026;p33"/>
          <p:cNvSpPr txBox="1"/>
          <p:nvPr>
            <p:ph idx="1" type="subTitle"/>
          </p:nvPr>
        </p:nvSpPr>
        <p:spPr>
          <a:xfrm>
            <a:off x="1714100" y="1433550"/>
            <a:ext cx="43338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Empowering Dependent Taxpayers</a:t>
            </a:r>
            <a:endParaRPr sz="1800"/>
          </a:p>
        </p:txBody>
      </p:sp>
      <p:sp>
        <p:nvSpPr>
          <p:cNvPr id="1027" name="Google Shape;1027;p33"/>
          <p:cNvSpPr/>
          <p:nvPr/>
        </p:nvSpPr>
        <p:spPr>
          <a:xfrm>
            <a:off x="7509434" y="399109"/>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3"/>
          <p:cNvSpPr/>
          <p:nvPr/>
        </p:nvSpPr>
        <p:spPr>
          <a:xfrm>
            <a:off x="8953671" y="4745696"/>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7917901" y="208301"/>
            <a:ext cx="1226100" cy="1226100"/>
          </a:xfrm>
          <a:prstGeom prst="pie">
            <a:avLst>
              <a:gd fmla="val 0" name="adj1"/>
              <a:gd fmla="val 16200000" name="adj2"/>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33"/>
          <p:cNvGrpSpPr/>
          <p:nvPr/>
        </p:nvGrpSpPr>
        <p:grpSpPr>
          <a:xfrm>
            <a:off x="7696027" y="2870878"/>
            <a:ext cx="1133720" cy="1133717"/>
            <a:chOff x="10173800" y="2018150"/>
            <a:chExt cx="1448103" cy="1448100"/>
          </a:xfrm>
        </p:grpSpPr>
        <p:sp>
          <p:nvSpPr>
            <p:cNvPr id="1031" name="Google Shape;1031;p33"/>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33"/>
          <p:cNvGrpSpPr/>
          <p:nvPr/>
        </p:nvGrpSpPr>
        <p:grpSpPr>
          <a:xfrm>
            <a:off x="7649815" y="3789985"/>
            <a:ext cx="1226139" cy="1052197"/>
            <a:chOff x="3337647" y="-19723"/>
            <a:chExt cx="543453" cy="466358"/>
          </a:xfrm>
        </p:grpSpPr>
        <p:grpSp>
          <p:nvGrpSpPr>
            <p:cNvPr id="1034" name="Google Shape;1034;p33"/>
            <p:cNvGrpSpPr/>
            <p:nvPr/>
          </p:nvGrpSpPr>
          <p:grpSpPr>
            <a:xfrm>
              <a:off x="3337647" y="-19723"/>
              <a:ext cx="543453" cy="466358"/>
              <a:chOff x="3670072" y="965127"/>
              <a:chExt cx="543453" cy="466358"/>
            </a:xfrm>
          </p:grpSpPr>
          <p:sp>
            <p:nvSpPr>
              <p:cNvPr id="1035" name="Google Shape;1035;p33"/>
              <p:cNvSpPr/>
              <p:nvPr/>
            </p:nvSpPr>
            <p:spPr>
              <a:xfrm>
                <a:off x="3670077" y="1171687"/>
                <a:ext cx="543449" cy="259798"/>
              </a:xfrm>
              <a:custGeom>
                <a:rect b="b" l="l" r="r" t="t"/>
                <a:pathLst>
                  <a:path extrusionOk="0" h="6748" w="15556">
                    <a:moveTo>
                      <a:pt x="23" y="1"/>
                    </a:moveTo>
                    <a:cubicBezTo>
                      <a:pt x="35" y="46"/>
                      <a:pt x="35" y="80"/>
                      <a:pt x="46" y="125"/>
                    </a:cubicBezTo>
                    <a:cubicBezTo>
                      <a:pt x="12" y="249"/>
                      <a:pt x="1" y="372"/>
                      <a:pt x="1" y="508"/>
                    </a:cubicBezTo>
                    <a:cubicBezTo>
                      <a:pt x="1" y="586"/>
                      <a:pt x="1" y="654"/>
                      <a:pt x="12" y="733"/>
                    </a:cubicBezTo>
                    <a:lnTo>
                      <a:pt x="1" y="1397"/>
                    </a:lnTo>
                    <a:cubicBezTo>
                      <a:pt x="1" y="1454"/>
                      <a:pt x="1" y="1499"/>
                      <a:pt x="1" y="1544"/>
                    </a:cubicBezTo>
                    <a:cubicBezTo>
                      <a:pt x="1" y="1916"/>
                      <a:pt x="125" y="2265"/>
                      <a:pt x="361" y="2569"/>
                    </a:cubicBezTo>
                    <a:cubicBezTo>
                      <a:pt x="372" y="2580"/>
                      <a:pt x="384" y="2591"/>
                      <a:pt x="395" y="2614"/>
                    </a:cubicBezTo>
                    <a:cubicBezTo>
                      <a:pt x="936" y="3290"/>
                      <a:pt x="1983" y="3740"/>
                      <a:pt x="3177" y="3740"/>
                    </a:cubicBezTo>
                    <a:cubicBezTo>
                      <a:pt x="3898" y="3740"/>
                      <a:pt x="4551" y="3582"/>
                      <a:pt x="5092" y="3301"/>
                    </a:cubicBezTo>
                    <a:lnTo>
                      <a:pt x="5092" y="3301"/>
                    </a:lnTo>
                    <a:cubicBezTo>
                      <a:pt x="5081" y="3368"/>
                      <a:pt x="5069" y="3436"/>
                      <a:pt x="5069" y="3504"/>
                    </a:cubicBezTo>
                    <a:cubicBezTo>
                      <a:pt x="5069" y="3582"/>
                      <a:pt x="5081" y="3661"/>
                      <a:pt x="5092" y="3740"/>
                    </a:cubicBezTo>
                    <a:lnTo>
                      <a:pt x="5081" y="4405"/>
                    </a:lnTo>
                    <a:cubicBezTo>
                      <a:pt x="5081" y="4450"/>
                      <a:pt x="5069" y="4506"/>
                      <a:pt x="5069" y="4551"/>
                    </a:cubicBezTo>
                    <a:cubicBezTo>
                      <a:pt x="5069" y="4698"/>
                      <a:pt x="5092" y="4844"/>
                      <a:pt x="5137" y="4990"/>
                    </a:cubicBezTo>
                    <a:cubicBezTo>
                      <a:pt x="5430" y="5993"/>
                      <a:pt x="6714" y="6747"/>
                      <a:pt x="8257" y="6747"/>
                    </a:cubicBezTo>
                    <a:cubicBezTo>
                      <a:pt x="9000" y="6747"/>
                      <a:pt x="9687" y="6567"/>
                      <a:pt x="10239" y="6274"/>
                    </a:cubicBezTo>
                    <a:cubicBezTo>
                      <a:pt x="10262" y="6252"/>
                      <a:pt x="10295" y="6241"/>
                      <a:pt x="10318" y="6218"/>
                    </a:cubicBezTo>
                    <a:cubicBezTo>
                      <a:pt x="10611" y="6049"/>
                      <a:pt x="10847" y="5846"/>
                      <a:pt x="11039" y="5610"/>
                    </a:cubicBezTo>
                    <a:cubicBezTo>
                      <a:pt x="11050" y="5599"/>
                      <a:pt x="11061" y="5587"/>
                      <a:pt x="11073" y="5576"/>
                    </a:cubicBezTo>
                    <a:cubicBezTo>
                      <a:pt x="11208" y="5396"/>
                      <a:pt x="11309" y="5193"/>
                      <a:pt x="11365" y="4990"/>
                    </a:cubicBezTo>
                    <a:cubicBezTo>
                      <a:pt x="11411" y="4844"/>
                      <a:pt x="11433" y="4698"/>
                      <a:pt x="11433" y="4551"/>
                    </a:cubicBezTo>
                    <a:lnTo>
                      <a:pt x="11433" y="4258"/>
                    </a:lnTo>
                    <a:cubicBezTo>
                      <a:pt x="11726" y="4326"/>
                      <a:pt x="12041" y="4360"/>
                      <a:pt x="12368" y="4360"/>
                    </a:cubicBezTo>
                    <a:cubicBezTo>
                      <a:pt x="13123" y="4360"/>
                      <a:pt x="13810" y="4179"/>
                      <a:pt x="14350" y="3875"/>
                    </a:cubicBezTo>
                    <a:cubicBezTo>
                      <a:pt x="14384" y="3864"/>
                      <a:pt x="14407" y="3842"/>
                      <a:pt x="14440" y="3830"/>
                    </a:cubicBezTo>
                    <a:cubicBezTo>
                      <a:pt x="14722" y="3661"/>
                      <a:pt x="14970" y="3447"/>
                      <a:pt x="15150" y="3222"/>
                    </a:cubicBezTo>
                    <a:cubicBezTo>
                      <a:pt x="15161" y="3211"/>
                      <a:pt x="15172" y="3188"/>
                      <a:pt x="15184" y="3177"/>
                    </a:cubicBezTo>
                    <a:cubicBezTo>
                      <a:pt x="15319" y="2997"/>
                      <a:pt x="15432" y="2805"/>
                      <a:pt x="15488" y="2603"/>
                    </a:cubicBezTo>
                    <a:cubicBezTo>
                      <a:pt x="15533" y="2456"/>
                      <a:pt x="15555" y="2310"/>
                      <a:pt x="15555" y="2152"/>
                    </a:cubicBezTo>
                    <a:lnTo>
                      <a:pt x="15555" y="1116"/>
                    </a:lnTo>
                    <a:cubicBezTo>
                      <a:pt x="15555" y="981"/>
                      <a:pt x="15533" y="857"/>
                      <a:pt x="15499" y="733"/>
                    </a:cubicBezTo>
                    <a:cubicBezTo>
                      <a:pt x="15533" y="609"/>
                      <a:pt x="15555" y="485"/>
                      <a:pt x="15555" y="350"/>
                    </a:cubicBezTo>
                    <a:lnTo>
                      <a:pt x="15555"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3991149" y="1157159"/>
                <a:ext cx="222361" cy="153469"/>
              </a:xfrm>
              <a:custGeom>
                <a:rect b="b" l="l" r="r" t="t"/>
                <a:pathLst>
                  <a:path extrusionOk="0" h="4393" w="6365">
                    <a:moveTo>
                      <a:pt x="3177" y="0"/>
                    </a:move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lnTo>
                      <a:pt x="5981"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3991149" y="1156740"/>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3991149" y="1157159"/>
                <a:ext cx="222361" cy="153469"/>
              </a:xfrm>
              <a:custGeom>
                <a:rect b="b" l="l" r="r" t="t"/>
                <a:pathLst>
                  <a:path extrusionOk="0" fill="none" h="4393" w="6365">
                    <a:moveTo>
                      <a:pt x="5981" y="1149"/>
                    </a:moveTo>
                    <a:cubicBezTo>
                      <a:pt x="5441" y="462"/>
                      <a:pt x="4393" y="0"/>
                      <a:pt x="3177" y="0"/>
                    </a:cubicBez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3991149" y="1156740"/>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3991149" y="1120548"/>
                <a:ext cx="222361" cy="153889"/>
              </a:xfrm>
              <a:custGeom>
                <a:rect b="b" l="l" r="r" t="t"/>
                <a:pathLst>
                  <a:path extrusionOk="0" h="4405" w="6365">
                    <a:moveTo>
                      <a:pt x="3177" y="1"/>
                    </a:moveTo>
                    <a:cubicBezTo>
                      <a:pt x="1420" y="1"/>
                      <a:pt x="1" y="980"/>
                      <a:pt x="1" y="2197"/>
                    </a:cubicBezTo>
                    <a:cubicBezTo>
                      <a:pt x="1" y="3413"/>
                      <a:pt x="1420" y="4404"/>
                      <a:pt x="3177" y="4404"/>
                    </a:cubicBezTo>
                    <a:cubicBezTo>
                      <a:pt x="4934" y="4404"/>
                      <a:pt x="6364" y="3413"/>
                      <a:pt x="6364" y="2197"/>
                    </a:cubicBezTo>
                    <a:cubicBezTo>
                      <a:pt x="6364"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3991149" y="1120548"/>
                <a:ext cx="222361" cy="153889"/>
              </a:xfrm>
              <a:custGeom>
                <a:rect b="b" l="l" r="r" t="t"/>
                <a:pathLst>
                  <a:path extrusionOk="0" fill="none" h="4405" w="6365">
                    <a:moveTo>
                      <a:pt x="6364" y="2197"/>
                    </a:moveTo>
                    <a:cubicBezTo>
                      <a:pt x="6364" y="3413"/>
                      <a:pt x="4934" y="4404"/>
                      <a:pt x="3177" y="4404"/>
                    </a:cubicBezTo>
                    <a:cubicBezTo>
                      <a:pt x="1420" y="4404"/>
                      <a:pt x="1" y="3413"/>
                      <a:pt x="1" y="2197"/>
                    </a:cubicBezTo>
                    <a:cubicBezTo>
                      <a:pt x="1" y="980"/>
                      <a:pt x="1420" y="1"/>
                      <a:pt x="3177" y="1"/>
                    </a:cubicBezTo>
                    <a:cubicBezTo>
                      <a:pt x="4934" y="1"/>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4102903" y="1274781"/>
                <a:ext cx="35" cy="35843"/>
              </a:xfrm>
              <a:custGeom>
                <a:rect b="b" l="l" r="r" t="t"/>
                <a:pathLst>
                  <a:path extrusionOk="0" fill="none" h="1026" w="1">
                    <a:moveTo>
                      <a:pt x="0" y="1026"/>
                    </a:moveTo>
                    <a:cubicBezTo>
                      <a:pt x="0" y="1003"/>
                      <a:pt x="0" y="981"/>
                      <a:pt x="0" y="947"/>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4078100" y="127244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4055288" y="126730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4034048" y="125864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4016337" y="1246450"/>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3999813" y="122639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3"/>
              <p:cNvSpPr/>
              <p:nvPr/>
            </p:nvSpPr>
            <p:spPr>
              <a:xfrm>
                <a:off x="4016337" y="1137875"/>
                <a:ext cx="171985" cy="118849"/>
              </a:xfrm>
              <a:custGeom>
                <a:rect b="b" l="l" r="r" t="t"/>
                <a:pathLst>
                  <a:path extrusionOk="0" h="3402" w="4923">
                    <a:moveTo>
                      <a:pt x="2456" y="0"/>
                    </a:moveTo>
                    <a:cubicBezTo>
                      <a:pt x="1104" y="0"/>
                      <a:pt x="1" y="766"/>
                      <a:pt x="1" y="1701"/>
                    </a:cubicBezTo>
                    <a:cubicBezTo>
                      <a:pt x="1" y="2647"/>
                      <a:pt x="1104" y="3402"/>
                      <a:pt x="2456" y="3402"/>
                    </a:cubicBezTo>
                    <a:cubicBezTo>
                      <a:pt x="3819" y="3402"/>
                      <a:pt x="4923" y="2647"/>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4016337" y="1137875"/>
                <a:ext cx="171985" cy="118849"/>
              </a:xfrm>
              <a:custGeom>
                <a:rect b="b" l="l" r="r" t="t"/>
                <a:pathLst>
                  <a:path extrusionOk="0" fill="none" h="3402" w="4923">
                    <a:moveTo>
                      <a:pt x="4923" y="1701"/>
                    </a:moveTo>
                    <a:cubicBezTo>
                      <a:pt x="4923" y="2647"/>
                      <a:pt x="3819" y="3402"/>
                      <a:pt x="2456" y="3402"/>
                    </a:cubicBezTo>
                    <a:cubicBezTo>
                      <a:pt x="1104" y="3402"/>
                      <a:pt x="1" y="2647"/>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3"/>
              <p:cNvSpPr/>
              <p:nvPr/>
            </p:nvSpPr>
            <p:spPr>
              <a:xfrm>
                <a:off x="4039568" y="1164215"/>
                <a:ext cx="125556" cy="66551"/>
              </a:xfrm>
              <a:custGeom>
                <a:rect b="b" l="l" r="r" t="t"/>
                <a:pathLst>
                  <a:path extrusionOk="0" h="1905" w="3594">
                    <a:moveTo>
                      <a:pt x="360" y="1"/>
                    </a:moveTo>
                    <a:lnTo>
                      <a:pt x="68" y="125"/>
                    </a:lnTo>
                    <a:lnTo>
                      <a:pt x="282" y="237"/>
                    </a:lnTo>
                    <a:cubicBezTo>
                      <a:pt x="90" y="350"/>
                      <a:pt x="0" y="451"/>
                      <a:pt x="11" y="564"/>
                    </a:cubicBezTo>
                    <a:cubicBezTo>
                      <a:pt x="11" y="665"/>
                      <a:pt x="124" y="778"/>
                      <a:pt x="327" y="891"/>
                    </a:cubicBezTo>
                    <a:cubicBezTo>
                      <a:pt x="462" y="969"/>
                      <a:pt x="620" y="1026"/>
                      <a:pt x="777" y="1071"/>
                    </a:cubicBezTo>
                    <a:cubicBezTo>
                      <a:pt x="935" y="1105"/>
                      <a:pt x="1081" y="1138"/>
                      <a:pt x="1216" y="1138"/>
                    </a:cubicBezTo>
                    <a:cubicBezTo>
                      <a:pt x="1352" y="1138"/>
                      <a:pt x="1577" y="1138"/>
                      <a:pt x="1904" y="1127"/>
                    </a:cubicBezTo>
                    <a:cubicBezTo>
                      <a:pt x="2095" y="1127"/>
                      <a:pt x="2241" y="1138"/>
                      <a:pt x="2320" y="1161"/>
                    </a:cubicBezTo>
                    <a:cubicBezTo>
                      <a:pt x="2410" y="1195"/>
                      <a:pt x="2534" y="1251"/>
                      <a:pt x="2681" y="1330"/>
                    </a:cubicBezTo>
                    <a:cubicBezTo>
                      <a:pt x="2737" y="1364"/>
                      <a:pt x="2782" y="1397"/>
                      <a:pt x="2782" y="1420"/>
                    </a:cubicBezTo>
                    <a:cubicBezTo>
                      <a:pt x="2793" y="1454"/>
                      <a:pt x="2782" y="1476"/>
                      <a:pt x="2737" y="1487"/>
                    </a:cubicBezTo>
                    <a:cubicBezTo>
                      <a:pt x="2709" y="1499"/>
                      <a:pt x="2684" y="1504"/>
                      <a:pt x="2658" y="1504"/>
                    </a:cubicBezTo>
                    <a:cubicBezTo>
                      <a:pt x="2633" y="1504"/>
                      <a:pt x="2608" y="1499"/>
                      <a:pt x="2579" y="1487"/>
                    </a:cubicBezTo>
                    <a:cubicBezTo>
                      <a:pt x="2512" y="1476"/>
                      <a:pt x="2399" y="1409"/>
                      <a:pt x="2219" y="1307"/>
                    </a:cubicBezTo>
                    <a:lnTo>
                      <a:pt x="2050" y="1217"/>
                    </a:lnTo>
                    <a:lnTo>
                      <a:pt x="1408" y="1487"/>
                    </a:lnTo>
                    <a:lnTo>
                      <a:pt x="1543" y="1555"/>
                    </a:lnTo>
                    <a:cubicBezTo>
                      <a:pt x="1847" y="1724"/>
                      <a:pt x="2118" y="1814"/>
                      <a:pt x="2365" y="1825"/>
                    </a:cubicBezTo>
                    <a:cubicBezTo>
                      <a:pt x="2427" y="1831"/>
                      <a:pt x="2488" y="1834"/>
                      <a:pt x="2547" y="1834"/>
                    </a:cubicBezTo>
                    <a:cubicBezTo>
                      <a:pt x="2724" y="1834"/>
                      <a:pt x="2886" y="1809"/>
                      <a:pt x="3030" y="1758"/>
                    </a:cubicBezTo>
                    <a:lnTo>
                      <a:pt x="3289" y="1904"/>
                    </a:lnTo>
                    <a:lnTo>
                      <a:pt x="3582" y="1792"/>
                    </a:lnTo>
                    <a:lnTo>
                      <a:pt x="3334" y="1645"/>
                    </a:lnTo>
                    <a:cubicBezTo>
                      <a:pt x="3514" y="1533"/>
                      <a:pt x="3593" y="1420"/>
                      <a:pt x="3571" y="1296"/>
                    </a:cubicBezTo>
                    <a:cubicBezTo>
                      <a:pt x="3537" y="1172"/>
                      <a:pt x="3402" y="1048"/>
                      <a:pt x="3165" y="913"/>
                    </a:cubicBezTo>
                    <a:cubicBezTo>
                      <a:pt x="3007" y="834"/>
                      <a:pt x="2861" y="767"/>
                      <a:pt x="2726" y="733"/>
                    </a:cubicBezTo>
                    <a:cubicBezTo>
                      <a:pt x="2579" y="688"/>
                      <a:pt x="2444" y="665"/>
                      <a:pt x="2332" y="665"/>
                    </a:cubicBezTo>
                    <a:cubicBezTo>
                      <a:pt x="2275" y="660"/>
                      <a:pt x="2199" y="657"/>
                      <a:pt x="2103" y="657"/>
                    </a:cubicBezTo>
                    <a:cubicBezTo>
                      <a:pt x="2008" y="657"/>
                      <a:pt x="1892" y="660"/>
                      <a:pt x="1757" y="665"/>
                    </a:cubicBezTo>
                    <a:cubicBezTo>
                      <a:pt x="1605" y="671"/>
                      <a:pt x="1478" y="674"/>
                      <a:pt x="1380" y="674"/>
                    </a:cubicBezTo>
                    <a:cubicBezTo>
                      <a:pt x="1281" y="674"/>
                      <a:pt x="1211" y="671"/>
                      <a:pt x="1171" y="665"/>
                    </a:cubicBezTo>
                    <a:cubicBezTo>
                      <a:pt x="1081" y="665"/>
                      <a:pt x="991" y="631"/>
                      <a:pt x="879" y="564"/>
                    </a:cubicBezTo>
                    <a:cubicBezTo>
                      <a:pt x="822" y="530"/>
                      <a:pt x="777" y="496"/>
                      <a:pt x="766" y="474"/>
                    </a:cubicBezTo>
                    <a:cubicBezTo>
                      <a:pt x="755" y="451"/>
                      <a:pt x="766" y="429"/>
                      <a:pt x="811" y="417"/>
                    </a:cubicBezTo>
                    <a:cubicBezTo>
                      <a:pt x="837" y="404"/>
                      <a:pt x="868" y="399"/>
                      <a:pt x="897" y="399"/>
                    </a:cubicBezTo>
                    <a:cubicBezTo>
                      <a:pt x="918" y="399"/>
                      <a:pt x="939" y="402"/>
                      <a:pt x="957" y="406"/>
                    </a:cubicBezTo>
                    <a:cubicBezTo>
                      <a:pt x="1014" y="417"/>
                      <a:pt x="1093" y="463"/>
                      <a:pt x="1216" y="530"/>
                    </a:cubicBezTo>
                    <a:lnTo>
                      <a:pt x="1329" y="586"/>
                    </a:lnTo>
                    <a:lnTo>
                      <a:pt x="1971" y="327"/>
                    </a:lnTo>
                    <a:cubicBezTo>
                      <a:pt x="1915" y="294"/>
                      <a:pt x="1881" y="271"/>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3"/>
              <p:cNvSpPr/>
              <p:nvPr/>
            </p:nvSpPr>
            <p:spPr>
              <a:xfrm>
                <a:off x="4039568" y="1164215"/>
                <a:ext cx="125556" cy="66551"/>
              </a:xfrm>
              <a:custGeom>
                <a:rect b="b" l="l" r="r" t="t"/>
                <a:pathLst>
                  <a:path extrusionOk="0" fill="none" h="1905" w="3594">
                    <a:moveTo>
                      <a:pt x="1971" y="327"/>
                    </a:moveTo>
                    <a:lnTo>
                      <a:pt x="1329" y="586"/>
                    </a:lnTo>
                    <a:lnTo>
                      <a:pt x="1216" y="530"/>
                    </a:lnTo>
                    <a:cubicBezTo>
                      <a:pt x="1093" y="463"/>
                      <a:pt x="1014" y="417"/>
                      <a:pt x="957" y="406"/>
                    </a:cubicBezTo>
                    <a:cubicBezTo>
                      <a:pt x="912" y="395"/>
                      <a:pt x="856" y="395"/>
                      <a:pt x="811" y="417"/>
                    </a:cubicBezTo>
                    <a:cubicBezTo>
                      <a:pt x="766" y="429"/>
                      <a:pt x="755" y="451"/>
                      <a:pt x="766" y="474"/>
                    </a:cubicBezTo>
                    <a:cubicBezTo>
                      <a:pt x="777" y="496"/>
                      <a:pt x="822" y="530"/>
                      <a:pt x="879" y="564"/>
                    </a:cubicBezTo>
                    <a:cubicBezTo>
                      <a:pt x="991" y="631"/>
                      <a:pt x="1081" y="665"/>
                      <a:pt x="1171" y="665"/>
                    </a:cubicBezTo>
                    <a:cubicBezTo>
                      <a:pt x="1250" y="677"/>
                      <a:pt x="1453" y="677"/>
                      <a:pt x="1757" y="665"/>
                    </a:cubicBezTo>
                    <a:cubicBezTo>
                      <a:pt x="2027" y="654"/>
                      <a:pt x="2219" y="654"/>
                      <a:pt x="2332" y="665"/>
                    </a:cubicBezTo>
                    <a:cubicBezTo>
                      <a:pt x="2444" y="665"/>
                      <a:pt x="2579" y="688"/>
                      <a:pt x="2726" y="733"/>
                    </a:cubicBezTo>
                    <a:cubicBezTo>
                      <a:pt x="2861" y="767"/>
                      <a:pt x="3007" y="834"/>
                      <a:pt x="3165" y="913"/>
                    </a:cubicBezTo>
                    <a:cubicBezTo>
                      <a:pt x="3402" y="1048"/>
                      <a:pt x="3537" y="1172"/>
                      <a:pt x="3571" y="1296"/>
                    </a:cubicBezTo>
                    <a:cubicBezTo>
                      <a:pt x="3593" y="1420"/>
                      <a:pt x="3514" y="1533"/>
                      <a:pt x="3334" y="1645"/>
                    </a:cubicBezTo>
                    <a:lnTo>
                      <a:pt x="3582" y="1792"/>
                    </a:lnTo>
                    <a:lnTo>
                      <a:pt x="3289" y="1904"/>
                    </a:lnTo>
                    <a:lnTo>
                      <a:pt x="3030" y="1758"/>
                    </a:lnTo>
                    <a:cubicBezTo>
                      <a:pt x="2838" y="1825"/>
                      <a:pt x="2613" y="1848"/>
                      <a:pt x="2365" y="1825"/>
                    </a:cubicBezTo>
                    <a:cubicBezTo>
                      <a:pt x="2118" y="1814"/>
                      <a:pt x="1847" y="1724"/>
                      <a:pt x="1543" y="1555"/>
                    </a:cubicBezTo>
                    <a:lnTo>
                      <a:pt x="1408" y="1487"/>
                    </a:lnTo>
                    <a:lnTo>
                      <a:pt x="2050" y="1217"/>
                    </a:lnTo>
                    <a:lnTo>
                      <a:pt x="2219" y="1307"/>
                    </a:lnTo>
                    <a:cubicBezTo>
                      <a:pt x="2399" y="1409"/>
                      <a:pt x="2512" y="1476"/>
                      <a:pt x="2579" y="1487"/>
                    </a:cubicBezTo>
                    <a:cubicBezTo>
                      <a:pt x="2636" y="1510"/>
                      <a:pt x="2681" y="1510"/>
                      <a:pt x="2737" y="1487"/>
                    </a:cubicBezTo>
                    <a:cubicBezTo>
                      <a:pt x="2782" y="1476"/>
                      <a:pt x="2793" y="1454"/>
                      <a:pt x="2782" y="1420"/>
                    </a:cubicBezTo>
                    <a:cubicBezTo>
                      <a:pt x="2782" y="1397"/>
                      <a:pt x="2737" y="1364"/>
                      <a:pt x="2681" y="1330"/>
                    </a:cubicBezTo>
                    <a:cubicBezTo>
                      <a:pt x="2534" y="1251"/>
                      <a:pt x="2410" y="1195"/>
                      <a:pt x="2320" y="1161"/>
                    </a:cubicBezTo>
                    <a:cubicBezTo>
                      <a:pt x="2241" y="1138"/>
                      <a:pt x="2095" y="1127"/>
                      <a:pt x="1904" y="1127"/>
                    </a:cubicBezTo>
                    <a:cubicBezTo>
                      <a:pt x="1577" y="1138"/>
                      <a:pt x="1352" y="1138"/>
                      <a:pt x="1216" y="1138"/>
                    </a:cubicBezTo>
                    <a:cubicBezTo>
                      <a:pt x="1081" y="1138"/>
                      <a:pt x="935" y="1105"/>
                      <a:pt x="777" y="1071"/>
                    </a:cubicBezTo>
                    <a:cubicBezTo>
                      <a:pt x="620" y="1026"/>
                      <a:pt x="462" y="969"/>
                      <a:pt x="327" y="891"/>
                    </a:cubicBezTo>
                    <a:cubicBezTo>
                      <a:pt x="124" y="778"/>
                      <a:pt x="11" y="665"/>
                      <a:pt x="11" y="564"/>
                    </a:cubicBezTo>
                    <a:cubicBezTo>
                      <a:pt x="0" y="451"/>
                      <a:pt x="90" y="350"/>
                      <a:pt x="282" y="237"/>
                    </a:cubicBezTo>
                    <a:lnTo>
                      <a:pt x="68" y="125"/>
                    </a:lnTo>
                    <a:lnTo>
                      <a:pt x="360" y="1"/>
                    </a:lnTo>
                    <a:lnTo>
                      <a:pt x="574" y="125"/>
                    </a:lnTo>
                    <a:cubicBezTo>
                      <a:pt x="800" y="57"/>
                      <a:pt x="1014" y="35"/>
                      <a:pt x="1228" y="57"/>
                    </a:cubicBezTo>
                    <a:cubicBezTo>
                      <a:pt x="1442" y="80"/>
                      <a:pt x="1644" y="147"/>
                      <a:pt x="1847" y="260"/>
                    </a:cubicBezTo>
                    <a:cubicBezTo>
                      <a:pt x="1881"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3"/>
              <p:cNvSpPr/>
              <p:nvPr/>
            </p:nvSpPr>
            <p:spPr>
              <a:xfrm>
                <a:off x="3991149" y="1093789"/>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3"/>
              <p:cNvSpPr/>
              <p:nvPr/>
            </p:nvSpPr>
            <p:spPr>
              <a:xfrm>
                <a:off x="3991149" y="1093789"/>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3"/>
              <p:cNvSpPr/>
              <p:nvPr/>
            </p:nvSpPr>
            <p:spPr>
              <a:xfrm>
                <a:off x="3991149" y="1093789"/>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3991149" y="1093789"/>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3991149" y="1057597"/>
                <a:ext cx="222361" cy="153504"/>
              </a:xfrm>
              <a:custGeom>
                <a:rect b="b" l="l" r="r" t="t"/>
                <a:pathLst>
                  <a:path extrusionOk="0" h="4394" w="6365">
                    <a:moveTo>
                      <a:pt x="3177" y="0"/>
                    </a:moveTo>
                    <a:cubicBezTo>
                      <a:pt x="1420" y="0"/>
                      <a:pt x="1" y="980"/>
                      <a:pt x="1" y="2197"/>
                    </a:cubicBezTo>
                    <a:cubicBezTo>
                      <a:pt x="1" y="3413"/>
                      <a:pt x="1420" y="4393"/>
                      <a:pt x="3177" y="4393"/>
                    </a:cubicBezTo>
                    <a:cubicBezTo>
                      <a:pt x="4934" y="4393"/>
                      <a:pt x="6364" y="3413"/>
                      <a:pt x="6364" y="2197"/>
                    </a:cubicBezTo>
                    <a:cubicBezTo>
                      <a:pt x="6364"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3991149" y="1057597"/>
                <a:ext cx="222361" cy="153504"/>
              </a:xfrm>
              <a:custGeom>
                <a:rect b="b" l="l" r="r" t="t"/>
                <a:pathLst>
                  <a:path extrusionOk="0" fill="none" h="4394" w="6365">
                    <a:moveTo>
                      <a:pt x="6364" y="2197"/>
                    </a:moveTo>
                    <a:cubicBezTo>
                      <a:pt x="6364" y="3413"/>
                      <a:pt x="4934" y="4393"/>
                      <a:pt x="3177" y="4393"/>
                    </a:cubicBezTo>
                    <a:cubicBezTo>
                      <a:pt x="1420" y="4393"/>
                      <a:pt x="1" y="3413"/>
                      <a:pt x="1" y="2197"/>
                    </a:cubicBezTo>
                    <a:cubicBezTo>
                      <a:pt x="1" y="980"/>
                      <a:pt x="1420" y="0"/>
                      <a:pt x="3177" y="0"/>
                    </a:cubicBezTo>
                    <a:cubicBezTo>
                      <a:pt x="4934" y="0"/>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4102903" y="1211446"/>
                <a:ext cx="35" cy="36228"/>
              </a:xfrm>
              <a:custGeom>
                <a:rect b="b" l="l" r="r" t="t"/>
                <a:pathLst>
                  <a:path extrusionOk="0" fill="none" h="1037" w="1">
                    <a:moveTo>
                      <a:pt x="0" y="1037"/>
                    </a:moveTo>
                    <a:cubicBezTo>
                      <a:pt x="0" y="1003"/>
                      <a:pt x="0" y="980"/>
                      <a:pt x="0" y="958"/>
                    </a:cubicBez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4078100" y="120949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3"/>
              <p:cNvSpPr/>
              <p:nvPr/>
            </p:nvSpPr>
            <p:spPr>
              <a:xfrm>
                <a:off x="4055288" y="120435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3"/>
              <p:cNvSpPr/>
              <p:nvPr/>
            </p:nvSpPr>
            <p:spPr>
              <a:xfrm>
                <a:off x="4034048" y="119569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a:off x="4016337" y="1183499"/>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3999813" y="116344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4016337" y="1074889"/>
                <a:ext cx="171985" cy="118884"/>
              </a:xfrm>
              <a:custGeom>
                <a:rect b="b" l="l" r="r" t="t"/>
                <a:pathLst>
                  <a:path extrusionOk="0" h="3403" w="4923">
                    <a:moveTo>
                      <a:pt x="2456" y="1"/>
                    </a:moveTo>
                    <a:cubicBezTo>
                      <a:pt x="1104" y="1"/>
                      <a:pt x="1" y="767"/>
                      <a:pt x="1" y="1702"/>
                    </a:cubicBezTo>
                    <a:cubicBezTo>
                      <a:pt x="1" y="2637"/>
                      <a:pt x="1104" y="3402"/>
                      <a:pt x="2456" y="3402"/>
                    </a:cubicBezTo>
                    <a:cubicBezTo>
                      <a:pt x="3819" y="3402"/>
                      <a:pt x="4923" y="2637"/>
                      <a:pt x="4923" y="1702"/>
                    </a:cubicBezTo>
                    <a:cubicBezTo>
                      <a:pt x="4923"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4016337" y="1074889"/>
                <a:ext cx="171985" cy="118884"/>
              </a:xfrm>
              <a:custGeom>
                <a:rect b="b" l="l" r="r" t="t"/>
                <a:pathLst>
                  <a:path extrusionOk="0" fill="none" h="3403" w="4923">
                    <a:moveTo>
                      <a:pt x="4923" y="1702"/>
                    </a:moveTo>
                    <a:cubicBezTo>
                      <a:pt x="4923" y="2637"/>
                      <a:pt x="3819" y="3402"/>
                      <a:pt x="2456" y="3402"/>
                    </a:cubicBezTo>
                    <a:cubicBezTo>
                      <a:pt x="1104" y="3402"/>
                      <a:pt x="1" y="2637"/>
                      <a:pt x="1" y="1702"/>
                    </a:cubicBezTo>
                    <a:cubicBezTo>
                      <a:pt x="1" y="767"/>
                      <a:pt x="1104" y="1"/>
                      <a:pt x="2456" y="1"/>
                    </a:cubicBezTo>
                    <a:cubicBezTo>
                      <a:pt x="3819" y="1"/>
                      <a:pt x="4923" y="767"/>
                      <a:pt x="4923"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4039568" y="1100880"/>
                <a:ext cx="125556" cy="66935"/>
              </a:xfrm>
              <a:custGeom>
                <a:rect b="b" l="l" r="r" t="t"/>
                <a:pathLst>
                  <a:path extrusionOk="0" h="1916" w="3594">
                    <a:moveTo>
                      <a:pt x="360" y="0"/>
                    </a:moveTo>
                    <a:lnTo>
                      <a:pt x="68" y="124"/>
                    </a:lnTo>
                    <a:lnTo>
                      <a:pt x="282" y="248"/>
                    </a:lnTo>
                    <a:cubicBezTo>
                      <a:pt x="90" y="350"/>
                      <a:pt x="0" y="462"/>
                      <a:pt x="11" y="564"/>
                    </a:cubicBezTo>
                    <a:cubicBezTo>
                      <a:pt x="11" y="676"/>
                      <a:pt x="124" y="789"/>
                      <a:pt x="327" y="901"/>
                    </a:cubicBezTo>
                    <a:cubicBezTo>
                      <a:pt x="462" y="980"/>
                      <a:pt x="620" y="1037"/>
                      <a:pt x="777" y="1082"/>
                    </a:cubicBezTo>
                    <a:cubicBezTo>
                      <a:pt x="935" y="1115"/>
                      <a:pt x="1081" y="1138"/>
                      <a:pt x="1216" y="1149"/>
                    </a:cubicBezTo>
                    <a:cubicBezTo>
                      <a:pt x="1352" y="1149"/>
                      <a:pt x="1577" y="1149"/>
                      <a:pt x="1904" y="1138"/>
                    </a:cubicBezTo>
                    <a:cubicBezTo>
                      <a:pt x="2095" y="1138"/>
                      <a:pt x="2241" y="1149"/>
                      <a:pt x="2320" y="1172"/>
                    </a:cubicBezTo>
                    <a:cubicBezTo>
                      <a:pt x="2410" y="1206"/>
                      <a:pt x="2534" y="1262"/>
                      <a:pt x="2681" y="1341"/>
                    </a:cubicBezTo>
                    <a:cubicBezTo>
                      <a:pt x="2737" y="1374"/>
                      <a:pt x="2782" y="1408"/>
                      <a:pt x="2782" y="1431"/>
                    </a:cubicBezTo>
                    <a:cubicBezTo>
                      <a:pt x="2793" y="1453"/>
                      <a:pt x="2782" y="1476"/>
                      <a:pt x="2737" y="1498"/>
                    </a:cubicBezTo>
                    <a:cubicBezTo>
                      <a:pt x="2709" y="1510"/>
                      <a:pt x="2684" y="1515"/>
                      <a:pt x="2658" y="1515"/>
                    </a:cubicBezTo>
                    <a:cubicBezTo>
                      <a:pt x="2633" y="1515"/>
                      <a:pt x="2608" y="1510"/>
                      <a:pt x="2579" y="1498"/>
                    </a:cubicBezTo>
                    <a:cubicBezTo>
                      <a:pt x="2512" y="1487"/>
                      <a:pt x="2399" y="1420"/>
                      <a:pt x="2219" y="1318"/>
                    </a:cubicBezTo>
                    <a:lnTo>
                      <a:pt x="2050" y="1228"/>
                    </a:lnTo>
                    <a:lnTo>
                      <a:pt x="1408" y="1487"/>
                    </a:lnTo>
                    <a:lnTo>
                      <a:pt x="1543" y="1566"/>
                    </a:lnTo>
                    <a:cubicBezTo>
                      <a:pt x="1847" y="1735"/>
                      <a:pt x="2118" y="1825"/>
                      <a:pt x="2365" y="1836"/>
                    </a:cubicBezTo>
                    <a:cubicBezTo>
                      <a:pt x="2407" y="1838"/>
                      <a:pt x="2447" y="1839"/>
                      <a:pt x="2487" y="1839"/>
                    </a:cubicBezTo>
                    <a:cubicBezTo>
                      <a:pt x="2687" y="1839"/>
                      <a:pt x="2870" y="1816"/>
                      <a:pt x="3030" y="1769"/>
                    </a:cubicBezTo>
                    <a:lnTo>
                      <a:pt x="3289" y="1915"/>
                    </a:lnTo>
                    <a:lnTo>
                      <a:pt x="3582" y="1791"/>
                    </a:lnTo>
                    <a:lnTo>
                      <a:pt x="3334" y="1656"/>
                    </a:lnTo>
                    <a:cubicBezTo>
                      <a:pt x="3514" y="1543"/>
                      <a:pt x="3593" y="1431"/>
                      <a:pt x="3571" y="1307"/>
                    </a:cubicBezTo>
                    <a:cubicBezTo>
                      <a:pt x="3537" y="1183"/>
                      <a:pt x="3402" y="1059"/>
                      <a:pt x="3165" y="924"/>
                    </a:cubicBezTo>
                    <a:cubicBezTo>
                      <a:pt x="3007" y="834"/>
                      <a:pt x="2861" y="778"/>
                      <a:pt x="2726" y="732"/>
                    </a:cubicBezTo>
                    <a:cubicBezTo>
                      <a:pt x="2579" y="699"/>
                      <a:pt x="2444" y="676"/>
                      <a:pt x="2332" y="665"/>
                    </a:cubicBezTo>
                    <a:cubicBezTo>
                      <a:pt x="2219" y="665"/>
                      <a:pt x="2027" y="665"/>
                      <a:pt x="1757" y="676"/>
                    </a:cubicBezTo>
                    <a:cubicBezTo>
                      <a:pt x="1605" y="682"/>
                      <a:pt x="1478" y="685"/>
                      <a:pt x="1380" y="685"/>
                    </a:cubicBezTo>
                    <a:cubicBezTo>
                      <a:pt x="1281" y="685"/>
                      <a:pt x="1211" y="682"/>
                      <a:pt x="1171" y="676"/>
                    </a:cubicBezTo>
                    <a:cubicBezTo>
                      <a:pt x="1081" y="665"/>
                      <a:pt x="991" y="631"/>
                      <a:pt x="879" y="575"/>
                    </a:cubicBezTo>
                    <a:cubicBezTo>
                      <a:pt x="822" y="541"/>
                      <a:pt x="777" y="507"/>
                      <a:pt x="766" y="485"/>
                    </a:cubicBezTo>
                    <a:cubicBezTo>
                      <a:pt x="755" y="462"/>
                      <a:pt x="766" y="440"/>
                      <a:pt x="811" y="417"/>
                    </a:cubicBezTo>
                    <a:cubicBezTo>
                      <a:pt x="837" y="411"/>
                      <a:pt x="867" y="404"/>
                      <a:pt x="896" y="404"/>
                    </a:cubicBezTo>
                    <a:cubicBezTo>
                      <a:pt x="917" y="404"/>
                      <a:pt x="938" y="408"/>
                      <a:pt x="957" y="417"/>
                    </a:cubicBezTo>
                    <a:cubicBezTo>
                      <a:pt x="1014" y="428"/>
                      <a:pt x="1093" y="473"/>
                      <a:pt x="1216" y="530"/>
                    </a:cubicBezTo>
                    <a:lnTo>
                      <a:pt x="1329" y="597"/>
                    </a:lnTo>
                    <a:lnTo>
                      <a:pt x="1971" y="338"/>
                    </a:lnTo>
                    <a:cubicBezTo>
                      <a:pt x="1915" y="304"/>
                      <a:pt x="1881" y="282"/>
                      <a:pt x="1847" y="259"/>
                    </a:cubicBezTo>
                    <a:cubicBezTo>
                      <a:pt x="1644" y="147"/>
                      <a:pt x="1442" y="79"/>
                      <a:pt x="1228" y="57"/>
                    </a:cubicBezTo>
                    <a:cubicBezTo>
                      <a:pt x="1174" y="51"/>
                      <a:pt x="1121" y="48"/>
                      <a:pt x="1067" y="48"/>
                    </a:cubicBezTo>
                    <a:cubicBezTo>
                      <a:pt x="906" y="48"/>
                      <a:pt x="743" y="74"/>
                      <a:pt x="574" y="124"/>
                    </a:cubicBezTo>
                    <a:lnTo>
                      <a:pt x="3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4039568" y="1100880"/>
                <a:ext cx="125556" cy="66935"/>
              </a:xfrm>
              <a:custGeom>
                <a:rect b="b" l="l" r="r" t="t"/>
                <a:pathLst>
                  <a:path extrusionOk="0" fill="none" h="1916" w="3594">
                    <a:moveTo>
                      <a:pt x="1971" y="338"/>
                    </a:moveTo>
                    <a:lnTo>
                      <a:pt x="1329" y="597"/>
                    </a:lnTo>
                    <a:lnTo>
                      <a:pt x="1216" y="530"/>
                    </a:lnTo>
                    <a:cubicBezTo>
                      <a:pt x="1093" y="473"/>
                      <a:pt x="1014" y="428"/>
                      <a:pt x="957" y="417"/>
                    </a:cubicBezTo>
                    <a:cubicBezTo>
                      <a:pt x="912" y="395"/>
                      <a:pt x="856" y="406"/>
                      <a:pt x="811" y="417"/>
                    </a:cubicBezTo>
                    <a:cubicBezTo>
                      <a:pt x="766" y="440"/>
                      <a:pt x="755" y="462"/>
                      <a:pt x="766" y="485"/>
                    </a:cubicBezTo>
                    <a:cubicBezTo>
                      <a:pt x="777" y="507"/>
                      <a:pt x="822" y="541"/>
                      <a:pt x="879" y="575"/>
                    </a:cubicBezTo>
                    <a:cubicBezTo>
                      <a:pt x="991" y="631"/>
                      <a:pt x="1081" y="665"/>
                      <a:pt x="1171" y="676"/>
                    </a:cubicBezTo>
                    <a:cubicBezTo>
                      <a:pt x="1250" y="687"/>
                      <a:pt x="1453" y="687"/>
                      <a:pt x="1757" y="676"/>
                    </a:cubicBezTo>
                    <a:cubicBezTo>
                      <a:pt x="2027" y="665"/>
                      <a:pt x="2219" y="665"/>
                      <a:pt x="2332" y="665"/>
                    </a:cubicBezTo>
                    <a:cubicBezTo>
                      <a:pt x="2444" y="676"/>
                      <a:pt x="2579" y="699"/>
                      <a:pt x="2726" y="732"/>
                    </a:cubicBezTo>
                    <a:cubicBezTo>
                      <a:pt x="2861" y="778"/>
                      <a:pt x="3007" y="834"/>
                      <a:pt x="3165" y="924"/>
                    </a:cubicBezTo>
                    <a:cubicBezTo>
                      <a:pt x="3402" y="1059"/>
                      <a:pt x="3537" y="1183"/>
                      <a:pt x="3571" y="1307"/>
                    </a:cubicBezTo>
                    <a:cubicBezTo>
                      <a:pt x="3593" y="1431"/>
                      <a:pt x="3514" y="1543"/>
                      <a:pt x="3334" y="1656"/>
                    </a:cubicBezTo>
                    <a:lnTo>
                      <a:pt x="3582" y="1791"/>
                    </a:lnTo>
                    <a:lnTo>
                      <a:pt x="3289" y="1915"/>
                    </a:lnTo>
                    <a:lnTo>
                      <a:pt x="3030" y="1769"/>
                    </a:lnTo>
                    <a:cubicBezTo>
                      <a:pt x="2838" y="1825"/>
                      <a:pt x="2613" y="1848"/>
                      <a:pt x="2365" y="1836"/>
                    </a:cubicBezTo>
                    <a:cubicBezTo>
                      <a:pt x="2118" y="1825"/>
                      <a:pt x="1847" y="1735"/>
                      <a:pt x="1543" y="1566"/>
                    </a:cubicBezTo>
                    <a:lnTo>
                      <a:pt x="1408" y="1487"/>
                    </a:lnTo>
                    <a:lnTo>
                      <a:pt x="2050" y="1228"/>
                    </a:lnTo>
                    <a:lnTo>
                      <a:pt x="2219" y="1318"/>
                    </a:lnTo>
                    <a:cubicBezTo>
                      <a:pt x="2399" y="1420"/>
                      <a:pt x="2512" y="1487"/>
                      <a:pt x="2579" y="1498"/>
                    </a:cubicBezTo>
                    <a:cubicBezTo>
                      <a:pt x="2636" y="1521"/>
                      <a:pt x="2681" y="1521"/>
                      <a:pt x="2737" y="1498"/>
                    </a:cubicBezTo>
                    <a:cubicBezTo>
                      <a:pt x="2782" y="1476"/>
                      <a:pt x="2793" y="1453"/>
                      <a:pt x="2782" y="1431"/>
                    </a:cubicBezTo>
                    <a:cubicBezTo>
                      <a:pt x="2782" y="1408"/>
                      <a:pt x="2737" y="1374"/>
                      <a:pt x="2681" y="1341"/>
                    </a:cubicBezTo>
                    <a:cubicBezTo>
                      <a:pt x="2534" y="1262"/>
                      <a:pt x="2410" y="1206"/>
                      <a:pt x="2320" y="1172"/>
                    </a:cubicBezTo>
                    <a:cubicBezTo>
                      <a:pt x="2241" y="1149"/>
                      <a:pt x="2095" y="1138"/>
                      <a:pt x="1904" y="1138"/>
                    </a:cubicBezTo>
                    <a:cubicBezTo>
                      <a:pt x="1577" y="1149"/>
                      <a:pt x="1352" y="1149"/>
                      <a:pt x="1216" y="1149"/>
                    </a:cubicBezTo>
                    <a:cubicBezTo>
                      <a:pt x="1081" y="1138"/>
                      <a:pt x="935" y="1115"/>
                      <a:pt x="777" y="1082"/>
                    </a:cubicBezTo>
                    <a:cubicBezTo>
                      <a:pt x="620" y="1037"/>
                      <a:pt x="462" y="980"/>
                      <a:pt x="327" y="901"/>
                    </a:cubicBezTo>
                    <a:cubicBezTo>
                      <a:pt x="124" y="789"/>
                      <a:pt x="11" y="676"/>
                      <a:pt x="11" y="564"/>
                    </a:cubicBezTo>
                    <a:cubicBezTo>
                      <a:pt x="0" y="462"/>
                      <a:pt x="90" y="350"/>
                      <a:pt x="282" y="248"/>
                    </a:cubicBezTo>
                    <a:lnTo>
                      <a:pt x="68" y="124"/>
                    </a:lnTo>
                    <a:lnTo>
                      <a:pt x="360" y="0"/>
                    </a:lnTo>
                    <a:lnTo>
                      <a:pt x="574" y="124"/>
                    </a:lnTo>
                    <a:cubicBezTo>
                      <a:pt x="800" y="57"/>
                      <a:pt x="1014" y="34"/>
                      <a:pt x="1228" y="57"/>
                    </a:cubicBezTo>
                    <a:cubicBezTo>
                      <a:pt x="1442" y="79"/>
                      <a:pt x="1644" y="147"/>
                      <a:pt x="1847" y="259"/>
                    </a:cubicBezTo>
                    <a:cubicBezTo>
                      <a:pt x="1881"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3991149" y="1030034"/>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3991149" y="1030034"/>
                <a:ext cx="222361" cy="153889"/>
              </a:xfrm>
              <a:custGeom>
                <a:rect b="b" l="l" r="r" t="t"/>
                <a:pathLst>
                  <a:path extrusionOk="0" h="4405" w="6365">
                    <a:moveTo>
                      <a:pt x="3177" y="1"/>
                    </a:moveTo>
                    <a:cubicBezTo>
                      <a:pt x="1420" y="1"/>
                      <a:pt x="1" y="992"/>
                      <a:pt x="1" y="2209"/>
                    </a:cubicBezTo>
                    <a:cubicBezTo>
                      <a:pt x="1" y="3425"/>
                      <a:pt x="1420" y="4405"/>
                      <a:pt x="3177" y="4405"/>
                    </a:cubicBezTo>
                    <a:cubicBezTo>
                      <a:pt x="4934" y="4405"/>
                      <a:pt x="6364" y="3425"/>
                      <a:pt x="6364" y="2209"/>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3991149" y="1030034"/>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3991149" y="1030034"/>
                <a:ext cx="222361" cy="153889"/>
              </a:xfrm>
              <a:custGeom>
                <a:rect b="b" l="l" r="r" t="t"/>
                <a:pathLst>
                  <a:path extrusionOk="0" fill="none" h="4405" w="6365">
                    <a:moveTo>
                      <a:pt x="6364" y="2209"/>
                    </a:moveTo>
                    <a:cubicBezTo>
                      <a:pt x="6364" y="3425"/>
                      <a:pt x="4934" y="4405"/>
                      <a:pt x="3177" y="4405"/>
                    </a:cubicBezTo>
                    <a:cubicBezTo>
                      <a:pt x="1420" y="4405"/>
                      <a:pt x="1" y="3425"/>
                      <a:pt x="1" y="2209"/>
                    </a:cubicBezTo>
                    <a:cubicBezTo>
                      <a:pt x="1" y="992"/>
                      <a:pt x="1420" y="1"/>
                      <a:pt x="3177" y="1"/>
                    </a:cubicBezTo>
                    <a:cubicBezTo>
                      <a:pt x="4934" y="1"/>
                      <a:pt x="6364" y="992"/>
                      <a:pt x="6364"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3991149" y="993843"/>
                <a:ext cx="222361" cy="153504"/>
              </a:xfrm>
              <a:custGeom>
                <a:rect b="b" l="l" r="r" t="t"/>
                <a:pathLst>
                  <a:path extrusionOk="0" h="4394" w="6365">
                    <a:moveTo>
                      <a:pt x="3177" y="1"/>
                    </a:moveTo>
                    <a:cubicBezTo>
                      <a:pt x="1420" y="1"/>
                      <a:pt x="1" y="981"/>
                      <a:pt x="1" y="2197"/>
                    </a:cubicBezTo>
                    <a:cubicBezTo>
                      <a:pt x="1" y="3414"/>
                      <a:pt x="1420" y="4393"/>
                      <a:pt x="3177" y="4393"/>
                    </a:cubicBezTo>
                    <a:cubicBezTo>
                      <a:pt x="4934" y="4393"/>
                      <a:pt x="6364" y="3414"/>
                      <a:pt x="6364" y="2197"/>
                    </a:cubicBezTo>
                    <a:cubicBezTo>
                      <a:pt x="6364" y="981"/>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3991149" y="993843"/>
                <a:ext cx="222361" cy="153504"/>
              </a:xfrm>
              <a:custGeom>
                <a:rect b="b" l="l" r="r" t="t"/>
                <a:pathLst>
                  <a:path extrusionOk="0" fill="none" h="4394" w="6365">
                    <a:moveTo>
                      <a:pt x="6364" y="2197"/>
                    </a:moveTo>
                    <a:cubicBezTo>
                      <a:pt x="6364" y="3414"/>
                      <a:pt x="4934" y="4393"/>
                      <a:pt x="3177" y="4393"/>
                    </a:cubicBezTo>
                    <a:cubicBezTo>
                      <a:pt x="1420" y="4393"/>
                      <a:pt x="1" y="3414"/>
                      <a:pt x="1" y="2197"/>
                    </a:cubicBezTo>
                    <a:cubicBezTo>
                      <a:pt x="1" y="981"/>
                      <a:pt x="1420" y="1"/>
                      <a:pt x="3177" y="1"/>
                    </a:cubicBezTo>
                    <a:cubicBezTo>
                      <a:pt x="4934"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3"/>
              <p:cNvSpPr/>
              <p:nvPr/>
            </p:nvSpPr>
            <p:spPr>
              <a:xfrm>
                <a:off x="4102903" y="1147692"/>
                <a:ext cx="35" cy="36228"/>
              </a:xfrm>
              <a:custGeom>
                <a:rect b="b" l="l" r="r" t="t"/>
                <a:pathLst>
                  <a:path extrusionOk="0" fill="none" h="1037" w="1">
                    <a:moveTo>
                      <a:pt x="0" y="1037"/>
                    </a:moveTo>
                    <a:cubicBezTo>
                      <a:pt x="0" y="1003"/>
                      <a:pt x="0" y="981"/>
                      <a:pt x="0" y="958"/>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3"/>
              <p:cNvSpPr/>
              <p:nvPr/>
            </p:nvSpPr>
            <p:spPr>
              <a:xfrm>
                <a:off x="4078100" y="114573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4055288" y="114060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4034048" y="1131971"/>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4016337" y="111974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3"/>
              <p:cNvSpPr/>
              <p:nvPr/>
            </p:nvSpPr>
            <p:spPr>
              <a:xfrm>
                <a:off x="3999813" y="109969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4016337" y="1011170"/>
                <a:ext cx="171985" cy="118849"/>
              </a:xfrm>
              <a:custGeom>
                <a:rect b="b" l="l" r="r" t="t"/>
                <a:pathLst>
                  <a:path extrusionOk="0" h="3402" w="4923">
                    <a:moveTo>
                      <a:pt x="2456" y="0"/>
                    </a:moveTo>
                    <a:cubicBezTo>
                      <a:pt x="1104" y="0"/>
                      <a:pt x="1" y="766"/>
                      <a:pt x="1" y="1701"/>
                    </a:cubicBezTo>
                    <a:cubicBezTo>
                      <a:pt x="1" y="2636"/>
                      <a:pt x="1104" y="3402"/>
                      <a:pt x="2456" y="3402"/>
                    </a:cubicBezTo>
                    <a:cubicBezTo>
                      <a:pt x="3819" y="3402"/>
                      <a:pt x="4923" y="2636"/>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4016337" y="1011170"/>
                <a:ext cx="171985" cy="118849"/>
              </a:xfrm>
              <a:custGeom>
                <a:rect b="b" l="l" r="r" t="t"/>
                <a:pathLst>
                  <a:path extrusionOk="0" fill="none" h="3402" w="4923">
                    <a:moveTo>
                      <a:pt x="4923" y="1701"/>
                    </a:moveTo>
                    <a:cubicBezTo>
                      <a:pt x="4923" y="2636"/>
                      <a:pt x="3819" y="3402"/>
                      <a:pt x="2456" y="3402"/>
                    </a:cubicBezTo>
                    <a:cubicBezTo>
                      <a:pt x="1104" y="3402"/>
                      <a:pt x="1" y="2636"/>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4039568" y="1037126"/>
                <a:ext cx="125556" cy="66935"/>
              </a:xfrm>
              <a:custGeom>
                <a:rect b="b" l="l" r="r" t="t"/>
                <a:pathLst>
                  <a:path extrusionOk="0" h="1916" w="3594">
                    <a:moveTo>
                      <a:pt x="360" y="1"/>
                    </a:moveTo>
                    <a:lnTo>
                      <a:pt x="68" y="125"/>
                    </a:lnTo>
                    <a:lnTo>
                      <a:pt x="282" y="249"/>
                    </a:lnTo>
                    <a:cubicBezTo>
                      <a:pt x="90" y="350"/>
                      <a:pt x="0" y="463"/>
                      <a:pt x="11" y="564"/>
                    </a:cubicBezTo>
                    <a:cubicBezTo>
                      <a:pt x="11" y="677"/>
                      <a:pt x="124" y="789"/>
                      <a:pt x="327" y="902"/>
                    </a:cubicBezTo>
                    <a:cubicBezTo>
                      <a:pt x="462" y="981"/>
                      <a:pt x="620" y="1037"/>
                      <a:pt x="777" y="1082"/>
                    </a:cubicBezTo>
                    <a:cubicBezTo>
                      <a:pt x="935" y="1116"/>
                      <a:pt x="1081" y="1138"/>
                      <a:pt x="1216" y="1150"/>
                    </a:cubicBezTo>
                    <a:cubicBezTo>
                      <a:pt x="1352" y="1150"/>
                      <a:pt x="1577" y="1150"/>
                      <a:pt x="1904" y="1138"/>
                    </a:cubicBezTo>
                    <a:cubicBezTo>
                      <a:pt x="2095" y="1138"/>
                      <a:pt x="2241" y="1150"/>
                      <a:pt x="2320" y="1172"/>
                    </a:cubicBezTo>
                    <a:cubicBezTo>
                      <a:pt x="2410" y="1206"/>
                      <a:pt x="2534" y="1262"/>
                      <a:pt x="2681" y="1341"/>
                    </a:cubicBezTo>
                    <a:cubicBezTo>
                      <a:pt x="2737" y="1375"/>
                      <a:pt x="2782" y="1409"/>
                      <a:pt x="2782" y="1431"/>
                    </a:cubicBezTo>
                    <a:cubicBezTo>
                      <a:pt x="2793" y="1454"/>
                      <a:pt x="2782" y="1476"/>
                      <a:pt x="2737" y="1499"/>
                    </a:cubicBezTo>
                    <a:cubicBezTo>
                      <a:pt x="2709" y="1510"/>
                      <a:pt x="2684" y="1516"/>
                      <a:pt x="2658" y="1516"/>
                    </a:cubicBezTo>
                    <a:cubicBezTo>
                      <a:pt x="2633" y="1516"/>
                      <a:pt x="2608" y="1510"/>
                      <a:pt x="2579" y="1499"/>
                    </a:cubicBezTo>
                    <a:cubicBezTo>
                      <a:pt x="2512" y="1487"/>
                      <a:pt x="2399" y="1420"/>
                      <a:pt x="2219" y="1319"/>
                    </a:cubicBezTo>
                    <a:lnTo>
                      <a:pt x="2050" y="1228"/>
                    </a:lnTo>
                    <a:lnTo>
                      <a:pt x="1408" y="1487"/>
                    </a:lnTo>
                    <a:lnTo>
                      <a:pt x="1543" y="1566"/>
                    </a:lnTo>
                    <a:cubicBezTo>
                      <a:pt x="1847" y="1735"/>
                      <a:pt x="2118" y="1825"/>
                      <a:pt x="2365" y="1837"/>
                    </a:cubicBezTo>
                    <a:cubicBezTo>
                      <a:pt x="2407" y="1839"/>
                      <a:pt x="2447" y="1839"/>
                      <a:pt x="2487" y="1839"/>
                    </a:cubicBezTo>
                    <a:cubicBezTo>
                      <a:pt x="2687" y="1839"/>
                      <a:pt x="2870" y="1816"/>
                      <a:pt x="3030" y="1769"/>
                    </a:cubicBezTo>
                    <a:lnTo>
                      <a:pt x="3289" y="1915"/>
                    </a:lnTo>
                    <a:lnTo>
                      <a:pt x="3582" y="1792"/>
                    </a:lnTo>
                    <a:lnTo>
                      <a:pt x="3334" y="1656"/>
                    </a:lnTo>
                    <a:cubicBezTo>
                      <a:pt x="3514" y="1544"/>
                      <a:pt x="3593" y="1431"/>
                      <a:pt x="3571" y="1307"/>
                    </a:cubicBezTo>
                    <a:cubicBezTo>
                      <a:pt x="3537" y="1183"/>
                      <a:pt x="3402" y="1059"/>
                      <a:pt x="3165" y="924"/>
                    </a:cubicBezTo>
                    <a:cubicBezTo>
                      <a:pt x="3007" y="834"/>
                      <a:pt x="2861" y="778"/>
                      <a:pt x="2726" y="733"/>
                    </a:cubicBezTo>
                    <a:cubicBezTo>
                      <a:pt x="2579" y="699"/>
                      <a:pt x="2444" y="677"/>
                      <a:pt x="2332" y="665"/>
                    </a:cubicBezTo>
                    <a:cubicBezTo>
                      <a:pt x="2219" y="665"/>
                      <a:pt x="2027" y="665"/>
                      <a:pt x="1757" y="677"/>
                    </a:cubicBezTo>
                    <a:cubicBezTo>
                      <a:pt x="1605" y="682"/>
                      <a:pt x="1478" y="685"/>
                      <a:pt x="1380" y="685"/>
                    </a:cubicBezTo>
                    <a:cubicBezTo>
                      <a:pt x="1281" y="685"/>
                      <a:pt x="1211" y="682"/>
                      <a:pt x="1171" y="677"/>
                    </a:cubicBezTo>
                    <a:cubicBezTo>
                      <a:pt x="1081" y="665"/>
                      <a:pt x="991" y="631"/>
                      <a:pt x="879" y="575"/>
                    </a:cubicBezTo>
                    <a:cubicBezTo>
                      <a:pt x="822" y="541"/>
                      <a:pt x="777" y="508"/>
                      <a:pt x="766" y="485"/>
                    </a:cubicBezTo>
                    <a:cubicBezTo>
                      <a:pt x="755" y="463"/>
                      <a:pt x="766" y="440"/>
                      <a:pt x="811" y="417"/>
                    </a:cubicBezTo>
                    <a:cubicBezTo>
                      <a:pt x="837" y="411"/>
                      <a:pt x="867" y="404"/>
                      <a:pt x="896" y="404"/>
                    </a:cubicBezTo>
                    <a:cubicBezTo>
                      <a:pt x="917" y="404"/>
                      <a:pt x="938" y="408"/>
                      <a:pt x="957" y="417"/>
                    </a:cubicBezTo>
                    <a:cubicBezTo>
                      <a:pt x="1014" y="429"/>
                      <a:pt x="1093" y="474"/>
                      <a:pt x="1216" y="530"/>
                    </a:cubicBezTo>
                    <a:lnTo>
                      <a:pt x="1329" y="598"/>
                    </a:lnTo>
                    <a:lnTo>
                      <a:pt x="1971" y="339"/>
                    </a:lnTo>
                    <a:cubicBezTo>
                      <a:pt x="1915" y="305"/>
                      <a:pt x="1881" y="282"/>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4039568" y="1037126"/>
                <a:ext cx="125556" cy="66935"/>
              </a:xfrm>
              <a:custGeom>
                <a:rect b="b" l="l" r="r" t="t"/>
                <a:pathLst>
                  <a:path extrusionOk="0" fill="none" h="1916" w="3594">
                    <a:moveTo>
                      <a:pt x="1971" y="339"/>
                    </a:moveTo>
                    <a:lnTo>
                      <a:pt x="1329" y="598"/>
                    </a:lnTo>
                    <a:lnTo>
                      <a:pt x="1216" y="530"/>
                    </a:lnTo>
                    <a:cubicBezTo>
                      <a:pt x="1093" y="474"/>
                      <a:pt x="1014" y="429"/>
                      <a:pt x="957" y="417"/>
                    </a:cubicBezTo>
                    <a:cubicBezTo>
                      <a:pt x="912" y="395"/>
                      <a:pt x="856" y="406"/>
                      <a:pt x="811" y="417"/>
                    </a:cubicBezTo>
                    <a:cubicBezTo>
                      <a:pt x="766" y="440"/>
                      <a:pt x="755" y="463"/>
                      <a:pt x="766" y="485"/>
                    </a:cubicBezTo>
                    <a:cubicBezTo>
                      <a:pt x="777" y="508"/>
                      <a:pt x="822" y="541"/>
                      <a:pt x="879" y="575"/>
                    </a:cubicBezTo>
                    <a:cubicBezTo>
                      <a:pt x="991" y="631"/>
                      <a:pt x="1081" y="665"/>
                      <a:pt x="1171" y="677"/>
                    </a:cubicBezTo>
                    <a:cubicBezTo>
                      <a:pt x="1250" y="688"/>
                      <a:pt x="1453" y="688"/>
                      <a:pt x="1757" y="677"/>
                    </a:cubicBezTo>
                    <a:cubicBezTo>
                      <a:pt x="2027" y="665"/>
                      <a:pt x="2219" y="665"/>
                      <a:pt x="2332" y="665"/>
                    </a:cubicBezTo>
                    <a:cubicBezTo>
                      <a:pt x="2444" y="677"/>
                      <a:pt x="2579" y="699"/>
                      <a:pt x="2726" y="733"/>
                    </a:cubicBezTo>
                    <a:cubicBezTo>
                      <a:pt x="2861" y="778"/>
                      <a:pt x="3007" y="834"/>
                      <a:pt x="3165" y="924"/>
                    </a:cubicBezTo>
                    <a:cubicBezTo>
                      <a:pt x="3402" y="1059"/>
                      <a:pt x="3537" y="1183"/>
                      <a:pt x="3571" y="1307"/>
                    </a:cubicBezTo>
                    <a:cubicBezTo>
                      <a:pt x="3593" y="1431"/>
                      <a:pt x="3514" y="1544"/>
                      <a:pt x="3334" y="1656"/>
                    </a:cubicBezTo>
                    <a:lnTo>
                      <a:pt x="3582" y="1792"/>
                    </a:lnTo>
                    <a:lnTo>
                      <a:pt x="3289" y="1915"/>
                    </a:lnTo>
                    <a:lnTo>
                      <a:pt x="3030" y="1769"/>
                    </a:lnTo>
                    <a:cubicBezTo>
                      <a:pt x="2838" y="1825"/>
                      <a:pt x="2613" y="1848"/>
                      <a:pt x="2365" y="1837"/>
                    </a:cubicBezTo>
                    <a:cubicBezTo>
                      <a:pt x="2118" y="1825"/>
                      <a:pt x="1847" y="1735"/>
                      <a:pt x="1543" y="1566"/>
                    </a:cubicBezTo>
                    <a:lnTo>
                      <a:pt x="1408" y="1487"/>
                    </a:lnTo>
                    <a:lnTo>
                      <a:pt x="2050" y="1228"/>
                    </a:lnTo>
                    <a:lnTo>
                      <a:pt x="2219" y="1319"/>
                    </a:lnTo>
                    <a:cubicBezTo>
                      <a:pt x="2399" y="1420"/>
                      <a:pt x="2512" y="1487"/>
                      <a:pt x="2579" y="1499"/>
                    </a:cubicBezTo>
                    <a:cubicBezTo>
                      <a:pt x="2636" y="1521"/>
                      <a:pt x="2681" y="1521"/>
                      <a:pt x="2737" y="1499"/>
                    </a:cubicBezTo>
                    <a:cubicBezTo>
                      <a:pt x="2782" y="1476"/>
                      <a:pt x="2793" y="1454"/>
                      <a:pt x="2782" y="1431"/>
                    </a:cubicBezTo>
                    <a:cubicBezTo>
                      <a:pt x="2782" y="1409"/>
                      <a:pt x="2737" y="1375"/>
                      <a:pt x="2681" y="1341"/>
                    </a:cubicBezTo>
                    <a:cubicBezTo>
                      <a:pt x="2534" y="1262"/>
                      <a:pt x="2410" y="1206"/>
                      <a:pt x="2320" y="1172"/>
                    </a:cubicBezTo>
                    <a:cubicBezTo>
                      <a:pt x="2241" y="1150"/>
                      <a:pt x="2095" y="1138"/>
                      <a:pt x="1904" y="1138"/>
                    </a:cubicBezTo>
                    <a:cubicBezTo>
                      <a:pt x="1577" y="1150"/>
                      <a:pt x="1352" y="1150"/>
                      <a:pt x="1216" y="1150"/>
                    </a:cubicBezTo>
                    <a:cubicBezTo>
                      <a:pt x="1081" y="1138"/>
                      <a:pt x="935" y="1116"/>
                      <a:pt x="777" y="1082"/>
                    </a:cubicBezTo>
                    <a:cubicBezTo>
                      <a:pt x="620" y="1037"/>
                      <a:pt x="462" y="981"/>
                      <a:pt x="327" y="902"/>
                    </a:cubicBezTo>
                    <a:cubicBezTo>
                      <a:pt x="124" y="789"/>
                      <a:pt x="11" y="677"/>
                      <a:pt x="11" y="564"/>
                    </a:cubicBezTo>
                    <a:cubicBezTo>
                      <a:pt x="0" y="463"/>
                      <a:pt x="90" y="350"/>
                      <a:pt x="282" y="249"/>
                    </a:cubicBezTo>
                    <a:lnTo>
                      <a:pt x="68" y="125"/>
                    </a:lnTo>
                    <a:lnTo>
                      <a:pt x="360" y="1"/>
                    </a:lnTo>
                    <a:lnTo>
                      <a:pt x="574" y="125"/>
                    </a:lnTo>
                    <a:cubicBezTo>
                      <a:pt x="800" y="57"/>
                      <a:pt x="1014" y="35"/>
                      <a:pt x="1228" y="57"/>
                    </a:cubicBezTo>
                    <a:cubicBezTo>
                      <a:pt x="1442" y="80"/>
                      <a:pt x="1644" y="147"/>
                      <a:pt x="1847" y="260"/>
                    </a:cubicBezTo>
                    <a:cubicBezTo>
                      <a:pt x="1881" y="282"/>
                      <a:pt x="1915" y="305"/>
                      <a:pt x="1971" y="3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3670072" y="1135884"/>
                <a:ext cx="221977" cy="153504"/>
              </a:xfrm>
              <a:custGeom>
                <a:rect b="b" l="l" r="r" t="t"/>
                <a:pathLst>
                  <a:path extrusionOk="0" h="4394" w="6354">
                    <a:moveTo>
                      <a:pt x="3177" y="1"/>
                    </a:move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lnTo>
                      <a:pt x="5982" y="1150"/>
                    </a:lnTo>
                    <a:cubicBezTo>
                      <a:pt x="5441" y="463"/>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3670072" y="1135500"/>
                <a:ext cx="221977" cy="153889"/>
              </a:xfrm>
              <a:custGeom>
                <a:rect b="b" l="l" r="r" t="t"/>
                <a:pathLst>
                  <a:path extrusionOk="0" h="4405" w="6354">
                    <a:moveTo>
                      <a:pt x="3177" y="1"/>
                    </a:moveTo>
                    <a:cubicBezTo>
                      <a:pt x="1420" y="1"/>
                      <a:pt x="1" y="992"/>
                      <a:pt x="1" y="2208"/>
                    </a:cubicBezTo>
                    <a:cubicBezTo>
                      <a:pt x="1" y="3425"/>
                      <a:pt x="1420" y="4404"/>
                      <a:pt x="3177" y="4404"/>
                    </a:cubicBezTo>
                    <a:cubicBezTo>
                      <a:pt x="4934" y="4404"/>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3670072" y="1135884"/>
                <a:ext cx="221977" cy="153504"/>
              </a:xfrm>
              <a:custGeom>
                <a:rect b="b" l="l" r="r" t="t"/>
                <a:pathLst>
                  <a:path extrusionOk="0" fill="none" h="4394" w="6354">
                    <a:moveTo>
                      <a:pt x="5982" y="1150"/>
                    </a:moveTo>
                    <a:cubicBezTo>
                      <a:pt x="5441" y="463"/>
                      <a:pt x="4393" y="1"/>
                      <a:pt x="3177" y="1"/>
                    </a:cubicBez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3670072" y="1135500"/>
                <a:ext cx="221977" cy="153889"/>
              </a:xfrm>
              <a:custGeom>
                <a:rect b="b" l="l" r="r" t="t"/>
                <a:pathLst>
                  <a:path extrusionOk="0" fill="none" h="4405" w="6354">
                    <a:moveTo>
                      <a:pt x="6353" y="2208"/>
                    </a:moveTo>
                    <a:cubicBezTo>
                      <a:pt x="6353" y="3425"/>
                      <a:pt x="4934" y="4404"/>
                      <a:pt x="3177" y="4404"/>
                    </a:cubicBezTo>
                    <a:cubicBezTo>
                      <a:pt x="1420" y="4404"/>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3670072" y="1099308"/>
                <a:ext cx="221977" cy="153889"/>
              </a:xfrm>
              <a:custGeom>
                <a:rect b="b" l="l" r="r" t="t"/>
                <a:pathLst>
                  <a:path extrusionOk="0" h="4405" w="6354">
                    <a:moveTo>
                      <a:pt x="3177" y="0"/>
                    </a:moveTo>
                    <a:cubicBezTo>
                      <a:pt x="1420" y="0"/>
                      <a:pt x="1" y="980"/>
                      <a:pt x="1" y="2197"/>
                    </a:cubicBezTo>
                    <a:cubicBezTo>
                      <a:pt x="1" y="3413"/>
                      <a:pt x="1420" y="4404"/>
                      <a:pt x="3177" y="4404"/>
                    </a:cubicBezTo>
                    <a:cubicBezTo>
                      <a:pt x="4934" y="4404"/>
                      <a:pt x="6353" y="3413"/>
                      <a:pt x="6353" y="2197"/>
                    </a:cubicBezTo>
                    <a:cubicBezTo>
                      <a:pt x="6353"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3670072" y="1099308"/>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0"/>
                      <a:pt x="3177" y="0"/>
                    </a:cubicBezTo>
                    <a:cubicBezTo>
                      <a:pt x="4934" y="0"/>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3"/>
              <p:cNvSpPr/>
              <p:nvPr/>
            </p:nvSpPr>
            <p:spPr>
              <a:xfrm>
                <a:off x="3781826" y="1253157"/>
                <a:ext cx="35" cy="36228"/>
              </a:xfrm>
              <a:custGeom>
                <a:rect b="b" l="l" r="r" t="t"/>
                <a:pathLst>
                  <a:path extrusionOk="0" fill="none" h="1037" w="1">
                    <a:moveTo>
                      <a:pt x="1" y="1036"/>
                    </a:moveTo>
                    <a:cubicBezTo>
                      <a:pt x="1" y="1014"/>
                      <a:pt x="1" y="980"/>
                      <a:pt x="1" y="958"/>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3"/>
              <p:cNvSpPr/>
              <p:nvPr/>
            </p:nvSpPr>
            <p:spPr>
              <a:xfrm>
                <a:off x="3805825"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3828637"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3"/>
              <p:cNvSpPr/>
              <p:nvPr/>
            </p:nvSpPr>
            <p:spPr>
              <a:xfrm>
                <a:off x="3849912" y="123740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3"/>
              <p:cNvSpPr/>
              <p:nvPr/>
            </p:nvSpPr>
            <p:spPr>
              <a:xfrm>
                <a:off x="3868008"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3884147" y="120515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3"/>
              <p:cNvSpPr/>
              <p:nvPr/>
            </p:nvSpPr>
            <p:spPr>
              <a:xfrm>
                <a:off x="3757023"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3"/>
              <p:cNvSpPr/>
              <p:nvPr/>
            </p:nvSpPr>
            <p:spPr>
              <a:xfrm>
                <a:off x="3734211"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3712971" y="123740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3694876"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3678736" y="1205158"/>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3695260" y="1116601"/>
                <a:ext cx="171601" cy="118884"/>
              </a:xfrm>
              <a:custGeom>
                <a:rect b="b" l="l" r="r" t="t"/>
                <a:pathLst>
                  <a:path extrusionOk="0" h="3403" w="4912">
                    <a:moveTo>
                      <a:pt x="2456" y="1"/>
                    </a:moveTo>
                    <a:cubicBezTo>
                      <a:pt x="1104" y="1"/>
                      <a:pt x="1" y="767"/>
                      <a:pt x="1" y="1702"/>
                    </a:cubicBezTo>
                    <a:cubicBezTo>
                      <a:pt x="1" y="2648"/>
                      <a:pt x="1104" y="3402"/>
                      <a:pt x="2456" y="3402"/>
                    </a:cubicBezTo>
                    <a:cubicBezTo>
                      <a:pt x="3819" y="3402"/>
                      <a:pt x="4911" y="2648"/>
                      <a:pt x="4911" y="1702"/>
                    </a:cubicBezTo>
                    <a:cubicBezTo>
                      <a:pt x="4911"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3"/>
              <p:cNvSpPr/>
              <p:nvPr/>
            </p:nvSpPr>
            <p:spPr>
              <a:xfrm>
                <a:off x="3695260" y="1116601"/>
                <a:ext cx="171601" cy="118884"/>
              </a:xfrm>
              <a:custGeom>
                <a:rect b="b" l="l" r="r" t="t"/>
                <a:pathLst>
                  <a:path extrusionOk="0" fill="none" h="3403" w="4912">
                    <a:moveTo>
                      <a:pt x="4911" y="1702"/>
                    </a:moveTo>
                    <a:cubicBezTo>
                      <a:pt x="4911" y="2648"/>
                      <a:pt x="3819" y="3402"/>
                      <a:pt x="2456" y="3402"/>
                    </a:cubicBezTo>
                    <a:cubicBezTo>
                      <a:pt x="1104" y="3402"/>
                      <a:pt x="1" y="2648"/>
                      <a:pt x="1" y="1702"/>
                    </a:cubicBezTo>
                    <a:cubicBezTo>
                      <a:pt x="1" y="767"/>
                      <a:pt x="1104" y="1"/>
                      <a:pt x="2456" y="1"/>
                    </a:cubicBezTo>
                    <a:cubicBezTo>
                      <a:pt x="3819" y="1"/>
                      <a:pt x="4911" y="767"/>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3718491" y="1142976"/>
                <a:ext cx="125556" cy="66551"/>
              </a:xfrm>
              <a:custGeom>
                <a:rect b="b" l="l" r="r" t="t"/>
                <a:pathLst>
                  <a:path extrusionOk="0" h="1905" w="3594">
                    <a:moveTo>
                      <a:pt x="361" y="1"/>
                    </a:moveTo>
                    <a:lnTo>
                      <a:pt x="57" y="113"/>
                    </a:lnTo>
                    <a:lnTo>
                      <a:pt x="282" y="237"/>
                    </a:lnTo>
                    <a:cubicBezTo>
                      <a:pt x="90" y="338"/>
                      <a:pt x="0" y="451"/>
                      <a:pt x="0" y="564"/>
                    </a:cubicBezTo>
                    <a:cubicBezTo>
                      <a:pt x="11" y="665"/>
                      <a:pt x="113" y="778"/>
                      <a:pt x="316" y="890"/>
                    </a:cubicBezTo>
                    <a:cubicBezTo>
                      <a:pt x="462" y="969"/>
                      <a:pt x="608" y="1025"/>
                      <a:pt x="777" y="1071"/>
                    </a:cubicBezTo>
                    <a:cubicBezTo>
                      <a:pt x="935" y="1104"/>
                      <a:pt x="1081" y="1127"/>
                      <a:pt x="1217" y="1138"/>
                    </a:cubicBezTo>
                    <a:cubicBezTo>
                      <a:pt x="1341" y="1138"/>
                      <a:pt x="1577" y="1138"/>
                      <a:pt x="1904" y="1127"/>
                    </a:cubicBezTo>
                    <a:cubicBezTo>
                      <a:pt x="2095" y="1127"/>
                      <a:pt x="2230" y="1138"/>
                      <a:pt x="2320" y="1161"/>
                    </a:cubicBezTo>
                    <a:cubicBezTo>
                      <a:pt x="2411" y="1194"/>
                      <a:pt x="2523" y="1251"/>
                      <a:pt x="2681" y="1330"/>
                    </a:cubicBezTo>
                    <a:cubicBezTo>
                      <a:pt x="2737" y="1363"/>
                      <a:pt x="2771" y="1397"/>
                      <a:pt x="2782" y="1420"/>
                    </a:cubicBezTo>
                    <a:cubicBezTo>
                      <a:pt x="2793" y="1453"/>
                      <a:pt x="2782" y="1465"/>
                      <a:pt x="2737" y="1487"/>
                    </a:cubicBezTo>
                    <a:cubicBezTo>
                      <a:pt x="2709" y="1499"/>
                      <a:pt x="2681" y="1504"/>
                      <a:pt x="2653" y="1504"/>
                    </a:cubicBezTo>
                    <a:cubicBezTo>
                      <a:pt x="2625" y="1504"/>
                      <a:pt x="2596" y="1499"/>
                      <a:pt x="2568" y="1487"/>
                    </a:cubicBezTo>
                    <a:cubicBezTo>
                      <a:pt x="2512" y="1476"/>
                      <a:pt x="2399" y="1408"/>
                      <a:pt x="2208" y="1307"/>
                    </a:cubicBezTo>
                    <a:lnTo>
                      <a:pt x="2050" y="1217"/>
                    </a:lnTo>
                    <a:lnTo>
                      <a:pt x="1408" y="1476"/>
                    </a:lnTo>
                    <a:lnTo>
                      <a:pt x="1532" y="1555"/>
                    </a:lnTo>
                    <a:cubicBezTo>
                      <a:pt x="1836" y="1724"/>
                      <a:pt x="2118" y="1814"/>
                      <a:pt x="2365" y="1825"/>
                    </a:cubicBezTo>
                    <a:cubicBezTo>
                      <a:pt x="2419" y="1828"/>
                      <a:pt x="2471" y="1829"/>
                      <a:pt x="2522" y="1829"/>
                    </a:cubicBezTo>
                    <a:cubicBezTo>
                      <a:pt x="2708" y="1829"/>
                      <a:pt x="2877" y="1811"/>
                      <a:pt x="3019" y="1758"/>
                    </a:cubicBezTo>
                    <a:lnTo>
                      <a:pt x="3289" y="1904"/>
                    </a:lnTo>
                    <a:lnTo>
                      <a:pt x="3582" y="1780"/>
                    </a:lnTo>
                    <a:lnTo>
                      <a:pt x="3323" y="1645"/>
                    </a:lnTo>
                    <a:cubicBezTo>
                      <a:pt x="3514" y="1532"/>
                      <a:pt x="3593" y="1420"/>
                      <a:pt x="3559" y="1296"/>
                    </a:cubicBezTo>
                    <a:cubicBezTo>
                      <a:pt x="3537" y="1172"/>
                      <a:pt x="3402" y="1048"/>
                      <a:pt x="3154" y="913"/>
                    </a:cubicBezTo>
                    <a:cubicBezTo>
                      <a:pt x="3007" y="834"/>
                      <a:pt x="2861" y="766"/>
                      <a:pt x="2715" y="733"/>
                    </a:cubicBezTo>
                    <a:cubicBezTo>
                      <a:pt x="2579" y="688"/>
                      <a:pt x="2444" y="665"/>
                      <a:pt x="2332" y="654"/>
                    </a:cubicBezTo>
                    <a:cubicBezTo>
                      <a:pt x="2219" y="654"/>
                      <a:pt x="2028" y="654"/>
                      <a:pt x="1757" y="665"/>
                    </a:cubicBezTo>
                    <a:cubicBezTo>
                      <a:pt x="1600" y="671"/>
                      <a:pt x="1473" y="674"/>
                      <a:pt x="1374" y="674"/>
                    </a:cubicBezTo>
                    <a:cubicBezTo>
                      <a:pt x="1276" y="674"/>
                      <a:pt x="1205" y="671"/>
                      <a:pt x="1160" y="665"/>
                    </a:cubicBezTo>
                    <a:cubicBezTo>
                      <a:pt x="1081" y="665"/>
                      <a:pt x="991" y="620"/>
                      <a:pt x="879" y="564"/>
                    </a:cubicBezTo>
                    <a:cubicBezTo>
                      <a:pt x="822" y="530"/>
                      <a:pt x="777" y="496"/>
                      <a:pt x="766" y="474"/>
                    </a:cubicBezTo>
                    <a:cubicBezTo>
                      <a:pt x="755" y="451"/>
                      <a:pt x="766" y="429"/>
                      <a:pt x="811" y="417"/>
                    </a:cubicBezTo>
                    <a:cubicBezTo>
                      <a:pt x="838" y="404"/>
                      <a:pt x="864" y="399"/>
                      <a:pt x="893" y="399"/>
                    </a:cubicBezTo>
                    <a:cubicBezTo>
                      <a:pt x="913" y="399"/>
                      <a:pt x="934" y="401"/>
                      <a:pt x="958" y="406"/>
                    </a:cubicBezTo>
                    <a:cubicBezTo>
                      <a:pt x="1014" y="417"/>
                      <a:pt x="1093" y="462"/>
                      <a:pt x="1217" y="530"/>
                    </a:cubicBezTo>
                    <a:lnTo>
                      <a:pt x="1329" y="586"/>
                    </a:lnTo>
                    <a:lnTo>
                      <a:pt x="1971" y="327"/>
                    </a:lnTo>
                    <a:cubicBezTo>
                      <a:pt x="1915" y="293"/>
                      <a:pt x="1870" y="271"/>
                      <a:pt x="1847" y="248"/>
                    </a:cubicBezTo>
                    <a:cubicBezTo>
                      <a:pt x="1645" y="147"/>
                      <a:pt x="1442" y="79"/>
                      <a:pt x="1228" y="57"/>
                    </a:cubicBezTo>
                    <a:cubicBezTo>
                      <a:pt x="1173" y="51"/>
                      <a:pt x="1117" y="48"/>
                      <a:pt x="1062" y="48"/>
                    </a:cubicBezTo>
                    <a:cubicBezTo>
                      <a:pt x="903" y="48"/>
                      <a:pt x="742" y="71"/>
                      <a:pt x="575" y="113"/>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3718491" y="1142976"/>
                <a:ext cx="125556" cy="66551"/>
              </a:xfrm>
              <a:custGeom>
                <a:rect b="b" l="l" r="r" t="t"/>
                <a:pathLst>
                  <a:path extrusionOk="0" fill="none" h="1905" w="3594">
                    <a:moveTo>
                      <a:pt x="1971" y="327"/>
                    </a:moveTo>
                    <a:lnTo>
                      <a:pt x="1329" y="586"/>
                    </a:lnTo>
                    <a:lnTo>
                      <a:pt x="1217" y="530"/>
                    </a:lnTo>
                    <a:cubicBezTo>
                      <a:pt x="1093" y="462"/>
                      <a:pt x="1014" y="417"/>
                      <a:pt x="958" y="406"/>
                    </a:cubicBezTo>
                    <a:cubicBezTo>
                      <a:pt x="901" y="395"/>
                      <a:pt x="856" y="395"/>
                      <a:pt x="811" y="417"/>
                    </a:cubicBezTo>
                    <a:cubicBezTo>
                      <a:pt x="766" y="429"/>
                      <a:pt x="755" y="451"/>
                      <a:pt x="766" y="474"/>
                    </a:cubicBezTo>
                    <a:cubicBezTo>
                      <a:pt x="777" y="496"/>
                      <a:pt x="822" y="530"/>
                      <a:pt x="879" y="564"/>
                    </a:cubicBezTo>
                    <a:cubicBezTo>
                      <a:pt x="991" y="620"/>
                      <a:pt x="1081" y="665"/>
                      <a:pt x="1160" y="665"/>
                    </a:cubicBezTo>
                    <a:cubicBezTo>
                      <a:pt x="1250" y="676"/>
                      <a:pt x="1442" y="676"/>
                      <a:pt x="1757" y="665"/>
                    </a:cubicBezTo>
                    <a:cubicBezTo>
                      <a:pt x="2028" y="654"/>
                      <a:pt x="2219" y="654"/>
                      <a:pt x="2332" y="654"/>
                    </a:cubicBezTo>
                    <a:cubicBezTo>
                      <a:pt x="2444" y="665"/>
                      <a:pt x="2579" y="688"/>
                      <a:pt x="2715" y="733"/>
                    </a:cubicBezTo>
                    <a:cubicBezTo>
                      <a:pt x="2861" y="766"/>
                      <a:pt x="3007" y="834"/>
                      <a:pt x="3154" y="913"/>
                    </a:cubicBezTo>
                    <a:cubicBezTo>
                      <a:pt x="3402" y="1048"/>
                      <a:pt x="3537" y="1172"/>
                      <a:pt x="3559" y="1296"/>
                    </a:cubicBezTo>
                    <a:cubicBezTo>
                      <a:pt x="3593" y="1420"/>
                      <a:pt x="3514" y="1532"/>
                      <a:pt x="3323" y="1645"/>
                    </a:cubicBezTo>
                    <a:lnTo>
                      <a:pt x="3582" y="1780"/>
                    </a:lnTo>
                    <a:lnTo>
                      <a:pt x="3289" y="1904"/>
                    </a:lnTo>
                    <a:lnTo>
                      <a:pt x="3019" y="1758"/>
                    </a:lnTo>
                    <a:cubicBezTo>
                      <a:pt x="2839" y="1825"/>
                      <a:pt x="2613" y="1836"/>
                      <a:pt x="2365" y="1825"/>
                    </a:cubicBezTo>
                    <a:cubicBezTo>
                      <a:pt x="2118" y="1814"/>
                      <a:pt x="1836" y="1724"/>
                      <a:pt x="1532" y="1555"/>
                    </a:cubicBezTo>
                    <a:lnTo>
                      <a:pt x="1408" y="1476"/>
                    </a:lnTo>
                    <a:lnTo>
                      <a:pt x="2050" y="1217"/>
                    </a:lnTo>
                    <a:lnTo>
                      <a:pt x="2208" y="1307"/>
                    </a:lnTo>
                    <a:cubicBezTo>
                      <a:pt x="2399" y="1408"/>
                      <a:pt x="2512" y="1476"/>
                      <a:pt x="2568" y="1487"/>
                    </a:cubicBezTo>
                    <a:cubicBezTo>
                      <a:pt x="2625" y="1510"/>
                      <a:pt x="2681" y="1510"/>
                      <a:pt x="2737" y="1487"/>
                    </a:cubicBezTo>
                    <a:cubicBezTo>
                      <a:pt x="2782" y="1465"/>
                      <a:pt x="2793" y="1453"/>
                      <a:pt x="2782" y="1420"/>
                    </a:cubicBezTo>
                    <a:cubicBezTo>
                      <a:pt x="2771" y="1397"/>
                      <a:pt x="2737" y="1363"/>
                      <a:pt x="2681" y="1330"/>
                    </a:cubicBezTo>
                    <a:cubicBezTo>
                      <a:pt x="2523" y="1251"/>
                      <a:pt x="2411" y="1194"/>
                      <a:pt x="2320" y="1161"/>
                    </a:cubicBezTo>
                    <a:cubicBezTo>
                      <a:pt x="2230" y="1138"/>
                      <a:pt x="2095" y="1127"/>
                      <a:pt x="1904" y="1127"/>
                    </a:cubicBezTo>
                    <a:cubicBezTo>
                      <a:pt x="1577" y="1138"/>
                      <a:pt x="1341" y="1138"/>
                      <a:pt x="1217" y="1138"/>
                    </a:cubicBezTo>
                    <a:cubicBezTo>
                      <a:pt x="1081" y="1127"/>
                      <a:pt x="935" y="1104"/>
                      <a:pt x="777" y="1071"/>
                    </a:cubicBezTo>
                    <a:cubicBezTo>
                      <a:pt x="608" y="1025"/>
                      <a:pt x="462" y="969"/>
                      <a:pt x="316" y="890"/>
                    </a:cubicBezTo>
                    <a:cubicBezTo>
                      <a:pt x="113" y="778"/>
                      <a:pt x="11" y="665"/>
                      <a:pt x="0" y="564"/>
                    </a:cubicBezTo>
                    <a:cubicBezTo>
                      <a:pt x="0" y="451"/>
                      <a:pt x="90" y="338"/>
                      <a:pt x="282" y="237"/>
                    </a:cubicBezTo>
                    <a:lnTo>
                      <a:pt x="57" y="113"/>
                    </a:lnTo>
                    <a:lnTo>
                      <a:pt x="361" y="1"/>
                    </a:lnTo>
                    <a:lnTo>
                      <a:pt x="575" y="113"/>
                    </a:lnTo>
                    <a:cubicBezTo>
                      <a:pt x="800" y="57"/>
                      <a:pt x="1014" y="34"/>
                      <a:pt x="1228" y="57"/>
                    </a:cubicBezTo>
                    <a:cubicBezTo>
                      <a:pt x="1442" y="79"/>
                      <a:pt x="1645" y="147"/>
                      <a:pt x="1847" y="248"/>
                    </a:cubicBezTo>
                    <a:cubicBezTo>
                      <a:pt x="1870"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a:off x="3670072" y="1072549"/>
                <a:ext cx="221977" cy="153889"/>
              </a:xfrm>
              <a:custGeom>
                <a:rect b="b" l="l" r="r" t="t"/>
                <a:pathLst>
                  <a:path extrusionOk="0" h="4405" w="6354">
                    <a:moveTo>
                      <a:pt x="3177" y="0"/>
                    </a:move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lnTo>
                      <a:pt x="5982" y="1161"/>
                    </a:lnTo>
                    <a:cubicBezTo>
                      <a:pt x="5441" y="473"/>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a:off x="3674793" y="1072549"/>
                <a:ext cx="221977" cy="153889"/>
              </a:xfrm>
              <a:custGeom>
                <a:rect b="b" l="l" r="r" t="t"/>
                <a:pathLst>
                  <a:path extrusionOk="0" h="4405" w="6354">
                    <a:moveTo>
                      <a:pt x="3177" y="0"/>
                    </a:moveTo>
                    <a:cubicBezTo>
                      <a:pt x="1420" y="0"/>
                      <a:pt x="1" y="992"/>
                      <a:pt x="1" y="2197"/>
                    </a:cubicBezTo>
                    <a:cubicBezTo>
                      <a:pt x="1" y="3413"/>
                      <a:pt x="1420" y="4404"/>
                      <a:pt x="3177" y="4404"/>
                    </a:cubicBezTo>
                    <a:cubicBezTo>
                      <a:pt x="4934" y="4404"/>
                      <a:pt x="6353" y="3413"/>
                      <a:pt x="6353" y="2197"/>
                    </a:cubicBezTo>
                    <a:cubicBezTo>
                      <a:pt x="6353" y="992"/>
                      <a:pt x="4934" y="0"/>
                      <a:pt x="3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a:off x="3670072" y="1072549"/>
                <a:ext cx="221977" cy="153889"/>
              </a:xfrm>
              <a:custGeom>
                <a:rect b="b" l="l" r="r" t="t"/>
                <a:pathLst>
                  <a:path extrusionOk="0" fill="none" h="4405" w="6354">
                    <a:moveTo>
                      <a:pt x="5982" y="1161"/>
                    </a:moveTo>
                    <a:cubicBezTo>
                      <a:pt x="5441" y="473"/>
                      <a:pt x="4393" y="0"/>
                      <a:pt x="3177" y="0"/>
                    </a:cubicBez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3"/>
              <p:cNvSpPr/>
              <p:nvPr/>
            </p:nvSpPr>
            <p:spPr>
              <a:xfrm>
                <a:off x="3670072" y="1072549"/>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92"/>
                      <a:pt x="1420" y="0"/>
                      <a:pt x="3177" y="0"/>
                    </a:cubicBezTo>
                    <a:cubicBezTo>
                      <a:pt x="4934" y="0"/>
                      <a:pt x="6353" y="992"/>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3"/>
              <p:cNvSpPr/>
              <p:nvPr/>
            </p:nvSpPr>
            <p:spPr>
              <a:xfrm>
                <a:off x="3670072" y="1035938"/>
                <a:ext cx="221977" cy="153889"/>
              </a:xfrm>
              <a:custGeom>
                <a:rect b="b" l="l" r="r" t="t"/>
                <a:pathLst>
                  <a:path extrusionOk="0" h="4405" w="6354">
                    <a:moveTo>
                      <a:pt x="3177" y="1"/>
                    </a:moveTo>
                    <a:cubicBezTo>
                      <a:pt x="1420" y="1"/>
                      <a:pt x="1" y="992"/>
                      <a:pt x="1" y="2209"/>
                    </a:cubicBezTo>
                    <a:cubicBezTo>
                      <a:pt x="1" y="3425"/>
                      <a:pt x="1420" y="4405"/>
                      <a:pt x="3177" y="4405"/>
                    </a:cubicBezTo>
                    <a:cubicBezTo>
                      <a:pt x="4934" y="4405"/>
                      <a:pt x="6353" y="3425"/>
                      <a:pt x="6353" y="2209"/>
                    </a:cubicBezTo>
                    <a:cubicBezTo>
                      <a:pt x="6353" y="992"/>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3"/>
              <p:cNvSpPr/>
              <p:nvPr/>
            </p:nvSpPr>
            <p:spPr>
              <a:xfrm>
                <a:off x="3670072" y="1035938"/>
                <a:ext cx="221977" cy="153889"/>
              </a:xfrm>
              <a:custGeom>
                <a:rect b="b" l="l" r="r" t="t"/>
                <a:pathLst>
                  <a:path extrusionOk="0" fill="none" h="4405" w="6354">
                    <a:moveTo>
                      <a:pt x="6353" y="2209"/>
                    </a:moveTo>
                    <a:cubicBezTo>
                      <a:pt x="6353" y="3425"/>
                      <a:pt x="4934" y="4405"/>
                      <a:pt x="3177" y="4405"/>
                    </a:cubicBezTo>
                    <a:cubicBezTo>
                      <a:pt x="1420" y="4405"/>
                      <a:pt x="1" y="3425"/>
                      <a:pt x="1" y="2209"/>
                    </a:cubicBezTo>
                    <a:cubicBezTo>
                      <a:pt x="1" y="992"/>
                      <a:pt x="1420" y="1"/>
                      <a:pt x="3177" y="1"/>
                    </a:cubicBezTo>
                    <a:cubicBezTo>
                      <a:pt x="4934" y="1"/>
                      <a:pt x="6353" y="992"/>
                      <a:pt x="6353"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3"/>
              <p:cNvSpPr/>
              <p:nvPr/>
            </p:nvSpPr>
            <p:spPr>
              <a:xfrm>
                <a:off x="3781826" y="1190206"/>
                <a:ext cx="35" cy="36228"/>
              </a:xfrm>
              <a:custGeom>
                <a:rect b="b" l="l" r="r" t="t"/>
                <a:pathLst>
                  <a:path extrusionOk="0" fill="none" h="1037" w="1">
                    <a:moveTo>
                      <a:pt x="1" y="1036"/>
                    </a:moveTo>
                    <a:cubicBezTo>
                      <a:pt x="1" y="1003"/>
                      <a:pt x="1" y="980"/>
                      <a:pt x="1" y="957"/>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3"/>
              <p:cNvSpPr/>
              <p:nvPr/>
            </p:nvSpPr>
            <p:spPr>
              <a:xfrm>
                <a:off x="3805825"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3"/>
              <p:cNvSpPr/>
              <p:nvPr/>
            </p:nvSpPr>
            <p:spPr>
              <a:xfrm>
                <a:off x="3828637"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3"/>
              <p:cNvSpPr/>
              <p:nvPr/>
            </p:nvSpPr>
            <p:spPr>
              <a:xfrm>
                <a:off x="3849912" y="117445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3"/>
              <p:cNvSpPr/>
              <p:nvPr/>
            </p:nvSpPr>
            <p:spPr>
              <a:xfrm>
                <a:off x="3868008"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3"/>
              <p:cNvSpPr/>
              <p:nvPr/>
            </p:nvSpPr>
            <p:spPr>
              <a:xfrm>
                <a:off x="3884147" y="1142207"/>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3"/>
              <p:cNvSpPr/>
              <p:nvPr/>
            </p:nvSpPr>
            <p:spPr>
              <a:xfrm>
                <a:off x="3757023"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3"/>
              <p:cNvSpPr/>
              <p:nvPr/>
            </p:nvSpPr>
            <p:spPr>
              <a:xfrm>
                <a:off x="3734211"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3"/>
              <p:cNvSpPr/>
              <p:nvPr/>
            </p:nvSpPr>
            <p:spPr>
              <a:xfrm>
                <a:off x="3712971" y="117445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3"/>
              <p:cNvSpPr/>
              <p:nvPr/>
            </p:nvSpPr>
            <p:spPr>
              <a:xfrm>
                <a:off x="3694876"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3"/>
              <p:cNvSpPr/>
              <p:nvPr/>
            </p:nvSpPr>
            <p:spPr>
              <a:xfrm>
                <a:off x="3678736" y="1142207"/>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3"/>
              <p:cNvSpPr/>
              <p:nvPr/>
            </p:nvSpPr>
            <p:spPr>
              <a:xfrm>
                <a:off x="3695260" y="1053650"/>
                <a:ext cx="171601" cy="118884"/>
              </a:xfrm>
              <a:custGeom>
                <a:rect b="b" l="l" r="r" t="t"/>
                <a:pathLst>
                  <a:path extrusionOk="0" h="3403" w="4912">
                    <a:moveTo>
                      <a:pt x="2456" y="1"/>
                    </a:moveTo>
                    <a:cubicBezTo>
                      <a:pt x="1104" y="1"/>
                      <a:pt x="1" y="755"/>
                      <a:pt x="1" y="1702"/>
                    </a:cubicBezTo>
                    <a:cubicBezTo>
                      <a:pt x="1" y="2636"/>
                      <a:pt x="1104" y="3402"/>
                      <a:pt x="2456" y="3402"/>
                    </a:cubicBezTo>
                    <a:cubicBezTo>
                      <a:pt x="3819" y="3402"/>
                      <a:pt x="4911" y="2636"/>
                      <a:pt x="4911" y="1702"/>
                    </a:cubicBezTo>
                    <a:cubicBezTo>
                      <a:pt x="4911" y="755"/>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3"/>
              <p:cNvSpPr/>
              <p:nvPr/>
            </p:nvSpPr>
            <p:spPr>
              <a:xfrm>
                <a:off x="3695260" y="1053650"/>
                <a:ext cx="171601" cy="118884"/>
              </a:xfrm>
              <a:custGeom>
                <a:rect b="b" l="l" r="r" t="t"/>
                <a:pathLst>
                  <a:path extrusionOk="0" fill="none" h="3403" w="4912">
                    <a:moveTo>
                      <a:pt x="4911" y="1702"/>
                    </a:moveTo>
                    <a:cubicBezTo>
                      <a:pt x="4911" y="2636"/>
                      <a:pt x="3819" y="3402"/>
                      <a:pt x="2456" y="3402"/>
                    </a:cubicBezTo>
                    <a:cubicBezTo>
                      <a:pt x="1104" y="3402"/>
                      <a:pt x="1" y="2636"/>
                      <a:pt x="1" y="1702"/>
                    </a:cubicBezTo>
                    <a:cubicBezTo>
                      <a:pt x="1" y="755"/>
                      <a:pt x="1104" y="1"/>
                      <a:pt x="2456" y="1"/>
                    </a:cubicBezTo>
                    <a:cubicBezTo>
                      <a:pt x="3819" y="1"/>
                      <a:pt x="4911" y="755"/>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3"/>
              <p:cNvSpPr/>
              <p:nvPr/>
            </p:nvSpPr>
            <p:spPr>
              <a:xfrm>
                <a:off x="3718491" y="1079640"/>
                <a:ext cx="125556" cy="66901"/>
              </a:xfrm>
              <a:custGeom>
                <a:rect b="b" l="l" r="r" t="t"/>
                <a:pathLst>
                  <a:path extrusionOk="0" h="1915" w="3594">
                    <a:moveTo>
                      <a:pt x="361" y="0"/>
                    </a:moveTo>
                    <a:lnTo>
                      <a:pt x="57" y="124"/>
                    </a:lnTo>
                    <a:lnTo>
                      <a:pt x="282" y="248"/>
                    </a:lnTo>
                    <a:cubicBezTo>
                      <a:pt x="90" y="349"/>
                      <a:pt x="0" y="462"/>
                      <a:pt x="0" y="563"/>
                    </a:cubicBezTo>
                    <a:cubicBezTo>
                      <a:pt x="11" y="676"/>
                      <a:pt x="113" y="789"/>
                      <a:pt x="316" y="901"/>
                    </a:cubicBezTo>
                    <a:cubicBezTo>
                      <a:pt x="462" y="980"/>
                      <a:pt x="608" y="1036"/>
                      <a:pt x="777" y="1081"/>
                    </a:cubicBezTo>
                    <a:cubicBezTo>
                      <a:pt x="935" y="1115"/>
                      <a:pt x="1081" y="1138"/>
                      <a:pt x="1217" y="1149"/>
                    </a:cubicBezTo>
                    <a:cubicBezTo>
                      <a:pt x="1341" y="1149"/>
                      <a:pt x="1577" y="1149"/>
                      <a:pt x="1904" y="1138"/>
                    </a:cubicBezTo>
                    <a:cubicBezTo>
                      <a:pt x="2095" y="1138"/>
                      <a:pt x="2230" y="1149"/>
                      <a:pt x="2320" y="1172"/>
                    </a:cubicBezTo>
                    <a:cubicBezTo>
                      <a:pt x="2411" y="1205"/>
                      <a:pt x="2523" y="1262"/>
                      <a:pt x="2681" y="1340"/>
                    </a:cubicBezTo>
                    <a:cubicBezTo>
                      <a:pt x="2737" y="1374"/>
                      <a:pt x="2771" y="1408"/>
                      <a:pt x="2782" y="1431"/>
                    </a:cubicBezTo>
                    <a:cubicBezTo>
                      <a:pt x="2793" y="1453"/>
                      <a:pt x="2782" y="1476"/>
                      <a:pt x="2737" y="1498"/>
                    </a:cubicBezTo>
                    <a:cubicBezTo>
                      <a:pt x="2709" y="1509"/>
                      <a:pt x="2681" y="1515"/>
                      <a:pt x="2653" y="1515"/>
                    </a:cubicBezTo>
                    <a:cubicBezTo>
                      <a:pt x="2625" y="1515"/>
                      <a:pt x="2596" y="1509"/>
                      <a:pt x="2568" y="1498"/>
                    </a:cubicBezTo>
                    <a:cubicBezTo>
                      <a:pt x="2512" y="1476"/>
                      <a:pt x="2399" y="1419"/>
                      <a:pt x="2208" y="1318"/>
                    </a:cubicBezTo>
                    <a:lnTo>
                      <a:pt x="2050" y="1228"/>
                    </a:lnTo>
                    <a:lnTo>
                      <a:pt x="1408" y="1487"/>
                    </a:lnTo>
                    <a:lnTo>
                      <a:pt x="1532" y="1566"/>
                    </a:lnTo>
                    <a:cubicBezTo>
                      <a:pt x="1836" y="1735"/>
                      <a:pt x="2118" y="1825"/>
                      <a:pt x="2365" y="1836"/>
                    </a:cubicBezTo>
                    <a:cubicBezTo>
                      <a:pt x="2407" y="1838"/>
                      <a:pt x="2447" y="1839"/>
                      <a:pt x="2487" y="1839"/>
                    </a:cubicBezTo>
                    <a:cubicBezTo>
                      <a:pt x="2687" y="1839"/>
                      <a:pt x="2869" y="1815"/>
                      <a:pt x="3019" y="1768"/>
                    </a:cubicBezTo>
                    <a:lnTo>
                      <a:pt x="3289" y="1915"/>
                    </a:lnTo>
                    <a:lnTo>
                      <a:pt x="3582" y="1791"/>
                    </a:lnTo>
                    <a:lnTo>
                      <a:pt x="3323" y="1656"/>
                    </a:lnTo>
                    <a:cubicBezTo>
                      <a:pt x="3514" y="1543"/>
                      <a:pt x="3593" y="1431"/>
                      <a:pt x="3559" y="1307"/>
                    </a:cubicBezTo>
                    <a:cubicBezTo>
                      <a:pt x="3537" y="1183"/>
                      <a:pt x="3402" y="1059"/>
                      <a:pt x="3154" y="924"/>
                    </a:cubicBezTo>
                    <a:cubicBezTo>
                      <a:pt x="3007" y="834"/>
                      <a:pt x="2861" y="777"/>
                      <a:pt x="2715" y="732"/>
                    </a:cubicBezTo>
                    <a:cubicBezTo>
                      <a:pt x="2579" y="698"/>
                      <a:pt x="2444" y="676"/>
                      <a:pt x="2332" y="665"/>
                    </a:cubicBezTo>
                    <a:cubicBezTo>
                      <a:pt x="2219" y="665"/>
                      <a:pt x="2028" y="665"/>
                      <a:pt x="1757" y="676"/>
                    </a:cubicBezTo>
                    <a:cubicBezTo>
                      <a:pt x="1547" y="676"/>
                      <a:pt x="1392" y="681"/>
                      <a:pt x="1285" y="681"/>
                    </a:cubicBezTo>
                    <a:cubicBezTo>
                      <a:pt x="1232" y="681"/>
                      <a:pt x="1190" y="680"/>
                      <a:pt x="1160" y="676"/>
                    </a:cubicBezTo>
                    <a:cubicBezTo>
                      <a:pt x="1081" y="665"/>
                      <a:pt x="991" y="631"/>
                      <a:pt x="879" y="575"/>
                    </a:cubicBezTo>
                    <a:cubicBezTo>
                      <a:pt x="822" y="541"/>
                      <a:pt x="777" y="507"/>
                      <a:pt x="766" y="484"/>
                    </a:cubicBezTo>
                    <a:cubicBezTo>
                      <a:pt x="755" y="462"/>
                      <a:pt x="766" y="439"/>
                      <a:pt x="811" y="417"/>
                    </a:cubicBezTo>
                    <a:cubicBezTo>
                      <a:pt x="837" y="410"/>
                      <a:pt x="863" y="404"/>
                      <a:pt x="891" y="404"/>
                    </a:cubicBezTo>
                    <a:cubicBezTo>
                      <a:pt x="912" y="404"/>
                      <a:pt x="934" y="407"/>
                      <a:pt x="958" y="417"/>
                    </a:cubicBezTo>
                    <a:cubicBezTo>
                      <a:pt x="1014" y="428"/>
                      <a:pt x="1093" y="462"/>
                      <a:pt x="1217" y="530"/>
                    </a:cubicBezTo>
                    <a:lnTo>
                      <a:pt x="1329" y="597"/>
                    </a:lnTo>
                    <a:lnTo>
                      <a:pt x="1960" y="331"/>
                    </a:lnTo>
                    <a:lnTo>
                      <a:pt x="1960" y="331"/>
                    </a:lnTo>
                    <a:cubicBezTo>
                      <a:pt x="1964" y="334"/>
                      <a:pt x="1968" y="336"/>
                      <a:pt x="1971" y="338"/>
                    </a:cubicBezTo>
                    <a:lnTo>
                      <a:pt x="1971" y="327"/>
                    </a:lnTo>
                    <a:lnTo>
                      <a:pt x="1960" y="331"/>
                    </a:lnTo>
                    <a:lnTo>
                      <a:pt x="1960" y="331"/>
                    </a:lnTo>
                    <a:cubicBezTo>
                      <a:pt x="1909" y="301"/>
                      <a:pt x="1868" y="280"/>
                      <a:pt x="1847" y="259"/>
                    </a:cubicBezTo>
                    <a:cubicBezTo>
                      <a:pt x="1645" y="147"/>
                      <a:pt x="1442" y="79"/>
                      <a:pt x="1228" y="56"/>
                    </a:cubicBezTo>
                    <a:cubicBezTo>
                      <a:pt x="1174" y="51"/>
                      <a:pt x="1121" y="48"/>
                      <a:pt x="1067" y="48"/>
                    </a:cubicBezTo>
                    <a:cubicBezTo>
                      <a:pt x="906" y="48"/>
                      <a:pt x="744" y="73"/>
                      <a:pt x="575" y="124"/>
                    </a:cubicBezTo>
                    <a:lnTo>
                      <a:pt x="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3"/>
              <p:cNvSpPr/>
              <p:nvPr/>
            </p:nvSpPr>
            <p:spPr>
              <a:xfrm>
                <a:off x="3718491" y="1079640"/>
                <a:ext cx="125556" cy="66901"/>
              </a:xfrm>
              <a:custGeom>
                <a:rect b="b" l="l" r="r" t="t"/>
                <a:pathLst>
                  <a:path extrusionOk="0" fill="none" h="1915" w="3594">
                    <a:moveTo>
                      <a:pt x="1971" y="327"/>
                    </a:moveTo>
                    <a:lnTo>
                      <a:pt x="1329" y="597"/>
                    </a:lnTo>
                    <a:lnTo>
                      <a:pt x="1217" y="530"/>
                    </a:lnTo>
                    <a:cubicBezTo>
                      <a:pt x="1093" y="462"/>
                      <a:pt x="1014" y="428"/>
                      <a:pt x="958" y="417"/>
                    </a:cubicBezTo>
                    <a:cubicBezTo>
                      <a:pt x="901" y="394"/>
                      <a:pt x="856" y="406"/>
                      <a:pt x="811" y="417"/>
                    </a:cubicBezTo>
                    <a:cubicBezTo>
                      <a:pt x="766" y="439"/>
                      <a:pt x="755" y="462"/>
                      <a:pt x="766" y="484"/>
                    </a:cubicBezTo>
                    <a:cubicBezTo>
                      <a:pt x="777" y="507"/>
                      <a:pt x="822" y="541"/>
                      <a:pt x="879" y="575"/>
                    </a:cubicBezTo>
                    <a:cubicBezTo>
                      <a:pt x="991" y="631"/>
                      <a:pt x="1081" y="665"/>
                      <a:pt x="1160" y="676"/>
                    </a:cubicBezTo>
                    <a:cubicBezTo>
                      <a:pt x="1250" y="687"/>
                      <a:pt x="1442" y="676"/>
                      <a:pt x="1757" y="676"/>
                    </a:cubicBezTo>
                    <a:cubicBezTo>
                      <a:pt x="2028" y="665"/>
                      <a:pt x="2219" y="665"/>
                      <a:pt x="2332" y="665"/>
                    </a:cubicBezTo>
                    <a:cubicBezTo>
                      <a:pt x="2444" y="676"/>
                      <a:pt x="2579" y="698"/>
                      <a:pt x="2715" y="732"/>
                    </a:cubicBezTo>
                    <a:cubicBezTo>
                      <a:pt x="2861" y="777"/>
                      <a:pt x="3007" y="834"/>
                      <a:pt x="3154" y="924"/>
                    </a:cubicBezTo>
                    <a:cubicBezTo>
                      <a:pt x="3402" y="1059"/>
                      <a:pt x="3537" y="1183"/>
                      <a:pt x="3559" y="1307"/>
                    </a:cubicBezTo>
                    <a:cubicBezTo>
                      <a:pt x="3593" y="1431"/>
                      <a:pt x="3514" y="1543"/>
                      <a:pt x="3323" y="1656"/>
                    </a:cubicBezTo>
                    <a:lnTo>
                      <a:pt x="3582" y="1791"/>
                    </a:lnTo>
                    <a:lnTo>
                      <a:pt x="3289" y="1915"/>
                    </a:lnTo>
                    <a:lnTo>
                      <a:pt x="3019" y="1768"/>
                    </a:lnTo>
                    <a:cubicBezTo>
                      <a:pt x="2839" y="1825"/>
                      <a:pt x="2613" y="1847"/>
                      <a:pt x="2365" y="1836"/>
                    </a:cubicBezTo>
                    <a:cubicBezTo>
                      <a:pt x="2118" y="1825"/>
                      <a:pt x="1836" y="1735"/>
                      <a:pt x="1532" y="1566"/>
                    </a:cubicBezTo>
                    <a:lnTo>
                      <a:pt x="1408" y="1487"/>
                    </a:lnTo>
                    <a:lnTo>
                      <a:pt x="2050" y="1228"/>
                    </a:lnTo>
                    <a:lnTo>
                      <a:pt x="2208" y="1318"/>
                    </a:lnTo>
                    <a:cubicBezTo>
                      <a:pt x="2399" y="1419"/>
                      <a:pt x="2512" y="1476"/>
                      <a:pt x="2568" y="1498"/>
                    </a:cubicBezTo>
                    <a:cubicBezTo>
                      <a:pt x="2625" y="1521"/>
                      <a:pt x="2681" y="1521"/>
                      <a:pt x="2737" y="1498"/>
                    </a:cubicBezTo>
                    <a:cubicBezTo>
                      <a:pt x="2782" y="1476"/>
                      <a:pt x="2793" y="1453"/>
                      <a:pt x="2782" y="1431"/>
                    </a:cubicBezTo>
                    <a:cubicBezTo>
                      <a:pt x="2771" y="1408"/>
                      <a:pt x="2737" y="1374"/>
                      <a:pt x="2681" y="1340"/>
                    </a:cubicBezTo>
                    <a:cubicBezTo>
                      <a:pt x="2523" y="1262"/>
                      <a:pt x="2411" y="1205"/>
                      <a:pt x="2320" y="1172"/>
                    </a:cubicBezTo>
                    <a:cubicBezTo>
                      <a:pt x="2230" y="1149"/>
                      <a:pt x="2095" y="1138"/>
                      <a:pt x="1904" y="1138"/>
                    </a:cubicBezTo>
                    <a:cubicBezTo>
                      <a:pt x="1577" y="1149"/>
                      <a:pt x="1341" y="1149"/>
                      <a:pt x="1217" y="1149"/>
                    </a:cubicBezTo>
                    <a:cubicBezTo>
                      <a:pt x="1081" y="1138"/>
                      <a:pt x="935" y="1115"/>
                      <a:pt x="777" y="1081"/>
                    </a:cubicBezTo>
                    <a:cubicBezTo>
                      <a:pt x="608" y="1036"/>
                      <a:pt x="462" y="980"/>
                      <a:pt x="316" y="901"/>
                    </a:cubicBezTo>
                    <a:cubicBezTo>
                      <a:pt x="113" y="789"/>
                      <a:pt x="11" y="676"/>
                      <a:pt x="0" y="563"/>
                    </a:cubicBezTo>
                    <a:cubicBezTo>
                      <a:pt x="0" y="462"/>
                      <a:pt x="90" y="349"/>
                      <a:pt x="282" y="248"/>
                    </a:cubicBezTo>
                    <a:lnTo>
                      <a:pt x="57" y="124"/>
                    </a:lnTo>
                    <a:lnTo>
                      <a:pt x="361" y="0"/>
                    </a:lnTo>
                    <a:lnTo>
                      <a:pt x="575" y="124"/>
                    </a:lnTo>
                    <a:cubicBezTo>
                      <a:pt x="800" y="56"/>
                      <a:pt x="1014" y="34"/>
                      <a:pt x="1228" y="56"/>
                    </a:cubicBezTo>
                    <a:cubicBezTo>
                      <a:pt x="1442" y="79"/>
                      <a:pt x="1645" y="147"/>
                      <a:pt x="1847" y="259"/>
                    </a:cubicBezTo>
                    <a:cubicBezTo>
                      <a:pt x="1870"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3"/>
              <p:cNvSpPr/>
              <p:nvPr/>
            </p:nvSpPr>
            <p:spPr>
              <a:xfrm>
                <a:off x="3670072" y="1001738"/>
                <a:ext cx="221977" cy="153469"/>
              </a:xfrm>
              <a:custGeom>
                <a:rect b="b" l="l" r="r" t="t"/>
                <a:pathLst>
                  <a:path extrusionOk="0" h="4393" w="6354">
                    <a:moveTo>
                      <a:pt x="3177" y="0"/>
                    </a:move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lnTo>
                      <a:pt x="5982"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3"/>
              <p:cNvSpPr/>
              <p:nvPr/>
            </p:nvSpPr>
            <p:spPr>
              <a:xfrm>
                <a:off x="3670072" y="1001319"/>
                <a:ext cx="221977" cy="153889"/>
              </a:xfrm>
              <a:custGeom>
                <a:rect b="b" l="l" r="r" t="t"/>
                <a:pathLst>
                  <a:path extrusionOk="0" h="4405" w="6354">
                    <a:moveTo>
                      <a:pt x="3177" y="1"/>
                    </a:moveTo>
                    <a:cubicBezTo>
                      <a:pt x="1420" y="1"/>
                      <a:pt x="1" y="992"/>
                      <a:pt x="1" y="2208"/>
                    </a:cubicBezTo>
                    <a:cubicBezTo>
                      <a:pt x="1" y="3425"/>
                      <a:pt x="1420" y="4405"/>
                      <a:pt x="3177" y="4405"/>
                    </a:cubicBezTo>
                    <a:cubicBezTo>
                      <a:pt x="4934" y="4405"/>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3"/>
              <p:cNvSpPr/>
              <p:nvPr/>
            </p:nvSpPr>
            <p:spPr>
              <a:xfrm>
                <a:off x="3670072" y="1001738"/>
                <a:ext cx="221977" cy="153469"/>
              </a:xfrm>
              <a:custGeom>
                <a:rect b="b" l="l" r="r" t="t"/>
                <a:pathLst>
                  <a:path extrusionOk="0" fill="none" h="4393" w="6354">
                    <a:moveTo>
                      <a:pt x="5982" y="1149"/>
                    </a:moveTo>
                    <a:cubicBezTo>
                      <a:pt x="5441" y="462"/>
                      <a:pt x="4393" y="0"/>
                      <a:pt x="3177" y="0"/>
                    </a:cubicBez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3"/>
              <p:cNvSpPr/>
              <p:nvPr/>
            </p:nvSpPr>
            <p:spPr>
              <a:xfrm>
                <a:off x="3670072" y="1001319"/>
                <a:ext cx="221977" cy="153889"/>
              </a:xfrm>
              <a:custGeom>
                <a:rect b="b" l="l" r="r" t="t"/>
                <a:pathLst>
                  <a:path extrusionOk="0" fill="none" h="4405" w="6354">
                    <a:moveTo>
                      <a:pt x="6353" y="2208"/>
                    </a:moveTo>
                    <a:cubicBezTo>
                      <a:pt x="6353" y="3425"/>
                      <a:pt x="4934" y="4405"/>
                      <a:pt x="3177" y="4405"/>
                    </a:cubicBezTo>
                    <a:cubicBezTo>
                      <a:pt x="1420" y="4405"/>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3"/>
              <p:cNvSpPr/>
              <p:nvPr/>
            </p:nvSpPr>
            <p:spPr>
              <a:xfrm>
                <a:off x="3670072" y="965127"/>
                <a:ext cx="221977" cy="153889"/>
              </a:xfrm>
              <a:custGeom>
                <a:rect b="b" l="l" r="r" t="t"/>
                <a:pathLst>
                  <a:path extrusionOk="0" h="4405" w="6354">
                    <a:moveTo>
                      <a:pt x="3177" y="1"/>
                    </a:moveTo>
                    <a:cubicBezTo>
                      <a:pt x="1420" y="1"/>
                      <a:pt x="1" y="980"/>
                      <a:pt x="1" y="2197"/>
                    </a:cubicBezTo>
                    <a:cubicBezTo>
                      <a:pt x="1" y="3413"/>
                      <a:pt x="1420" y="4404"/>
                      <a:pt x="3177" y="4404"/>
                    </a:cubicBezTo>
                    <a:cubicBezTo>
                      <a:pt x="4934" y="4404"/>
                      <a:pt x="6353" y="3413"/>
                      <a:pt x="6353" y="2197"/>
                    </a:cubicBezTo>
                    <a:cubicBezTo>
                      <a:pt x="6353"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3"/>
              <p:cNvSpPr/>
              <p:nvPr/>
            </p:nvSpPr>
            <p:spPr>
              <a:xfrm>
                <a:off x="3670072" y="965127"/>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1"/>
                      <a:pt x="3177" y="1"/>
                    </a:cubicBezTo>
                    <a:cubicBezTo>
                      <a:pt x="4934" y="1"/>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3"/>
              <p:cNvSpPr/>
              <p:nvPr/>
            </p:nvSpPr>
            <p:spPr>
              <a:xfrm>
                <a:off x="3781826" y="1119360"/>
                <a:ext cx="35" cy="35843"/>
              </a:xfrm>
              <a:custGeom>
                <a:rect b="b" l="l" r="r" t="t"/>
                <a:pathLst>
                  <a:path extrusionOk="0" fill="none" h="1026" w="1">
                    <a:moveTo>
                      <a:pt x="1" y="1026"/>
                    </a:moveTo>
                    <a:cubicBezTo>
                      <a:pt x="1" y="1003"/>
                      <a:pt x="1" y="981"/>
                      <a:pt x="1" y="947"/>
                    </a:cubicBez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3"/>
              <p:cNvSpPr/>
              <p:nvPr/>
            </p:nvSpPr>
            <p:spPr>
              <a:xfrm>
                <a:off x="3805825"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3"/>
              <p:cNvSpPr/>
              <p:nvPr/>
            </p:nvSpPr>
            <p:spPr>
              <a:xfrm>
                <a:off x="3828637"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3"/>
              <p:cNvSpPr/>
              <p:nvPr/>
            </p:nvSpPr>
            <p:spPr>
              <a:xfrm>
                <a:off x="3849912" y="110322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3"/>
              <p:cNvSpPr/>
              <p:nvPr/>
            </p:nvSpPr>
            <p:spPr>
              <a:xfrm>
                <a:off x="3868008"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3"/>
              <p:cNvSpPr/>
              <p:nvPr/>
            </p:nvSpPr>
            <p:spPr>
              <a:xfrm>
                <a:off x="3884147" y="107097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3"/>
              <p:cNvSpPr/>
              <p:nvPr/>
            </p:nvSpPr>
            <p:spPr>
              <a:xfrm>
                <a:off x="3757023"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a:off x="3734211"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a:off x="3712971" y="110322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3"/>
              <p:cNvSpPr/>
              <p:nvPr/>
            </p:nvSpPr>
            <p:spPr>
              <a:xfrm>
                <a:off x="3694876"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a:off x="3678736" y="1070977"/>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a:off x="3695260" y="982454"/>
                <a:ext cx="171601" cy="118849"/>
              </a:xfrm>
              <a:custGeom>
                <a:rect b="b" l="l" r="r" t="t"/>
                <a:pathLst>
                  <a:path extrusionOk="0" h="3402" w="4912">
                    <a:moveTo>
                      <a:pt x="2456" y="0"/>
                    </a:moveTo>
                    <a:cubicBezTo>
                      <a:pt x="1104" y="0"/>
                      <a:pt x="1" y="766"/>
                      <a:pt x="1" y="1701"/>
                    </a:cubicBezTo>
                    <a:cubicBezTo>
                      <a:pt x="1" y="2647"/>
                      <a:pt x="1104" y="3402"/>
                      <a:pt x="2456" y="3402"/>
                    </a:cubicBezTo>
                    <a:cubicBezTo>
                      <a:pt x="3819" y="3402"/>
                      <a:pt x="4911" y="2647"/>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3"/>
              <p:cNvSpPr/>
              <p:nvPr/>
            </p:nvSpPr>
            <p:spPr>
              <a:xfrm>
                <a:off x="3695260" y="982454"/>
                <a:ext cx="171601" cy="118849"/>
              </a:xfrm>
              <a:custGeom>
                <a:rect b="b" l="l" r="r" t="t"/>
                <a:pathLst>
                  <a:path extrusionOk="0" fill="none" h="3402" w="4912">
                    <a:moveTo>
                      <a:pt x="4911" y="1701"/>
                    </a:moveTo>
                    <a:cubicBezTo>
                      <a:pt x="4911" y="2647"/>
                      <a:pt x="3819" y="3402"/>
                      <a:pt x="2456" y="3402"/>
                    </a:cubicBezTo>
                    <a:cubicBezTo>
                      <a:pt x="1104" y="3402"/>
                      <a:pt x="1" y="2647"/>
                      <a:pt x="1" y="1701"/>
                    </a:cubicBezTo>
                    <a:cubicBezTo>
                      <a:pt x="1"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3718491" y="1008795"/>
                <a:ext cx="125556" cy="66551"/>
              </a:xfrm>
              <a:custGeom>
                <a:rect b="b" l="l" r="r" t="t"/>
                <a:pathLst>
                  <a:path extrusionOk="0" h="1905" w="3594">
                    <a:moveTo>
                      <a:pt x="361" y="1"/>
                    </a:moveTo>
                    <a:lnTo>
                      <a:pt x="57" y="113"/>
                    </a:lnTo>
                    <a:lnTo>
                      <a:pt x="282" y="237"/>
                    </a:lnTo>
                    <a:cubicBezTo>
                      <a:pt x="90" y="339"/>
                      <a:pt x="0" y="451"/>
                      <a:pt x="0" y="564"/>
                    </a:cubicBezTo>
                    <a:cubicBezTo>
                      <a:pt x="11" y="665"/>
                      <a:pt x="113" y="778"/>
                      <a:pt x="316" y="891"/>
                    </a:cubicBezTo>
                    <a:cubicBezTo>
                      <a:pt x="462" y="969"/>
                      <a:pt x="608" y="1026"/>
                      <a:pt x="777" y="1071"/>
                    </a:cubicBezTo>
                    <a:cubicBezTo>
                      <a:pt x="935" y="1105"/>
                      <a:pt x="1081" y="1127"/>
                      <a:pt x="1217" y="1138"/>
                    </a:cubicBezTo>
                    <a:cubicBezTo>
                      <a:pt x="1341" y="1138"/>
                      <a:pt x="1577" y="1138"/>
                      <a:pt x="1904" y="1127"/>
                    </a:cubicBezTo>
                    <a:cubicBezTo>
                      <a:pt x="2095" y="1127"/>
                      <a:pt x="2230" y="1138"/>
                      <a:pt x="2320" y="1161"/>
                    </a:cubicBezTo>
                    <a:cubicBezTo>
                      <a:pt x="2411" y="1195"/>
                      <a:pt x="2523" y="1251"/>
                      <a:pt x="2681" y="1330"/>
                    </a:cubicBezTo>
                    <a:cubicBezTo>
                      <a:pt x="2737" y="1364"/>
                      <a:pt x="2771" y="1397"/>
                      <a:pt x="2782" y="1420"/>
                    </a:cubicBezTo>
                    <a:cubicBezTo>
                      <a:pt x="2793" y="1454"/>
                      <a:pt x="2782" y="1465"/>
                      <a:pt x="2737" y="1488"/>
                    </a:cubicBezTo>
                    <a:cubicBezTo>
                      <a:pt x="2709" y="1499"/>
                      <a:pt x="2681" y="1504"/>
                      <a:pt x="2653" y="1504"/>
                    </a:cubicBezTo>
                    <a:cubicBezTo>
                      <a:pt x="2625" y="1504"/>
                      <a:pt x="2596" y="1499"/>
                      <a:pt x="2568" y="1488"/>
                    </a:cubicBezTo>
                    <a:cubicBezTo>
                      <a:pt x="2512" y="1476"/>
                      <a:pt x="2399" y="1409"/>
                      <a:pt x="2208" y="1307"/>
                    </a:cubicBezTo>
                    <a:lnTo>
                      <a:pt x="2050" y="1217"/>
                    </a:lnTo>
                    <a:lnTo>
                      <a:pt x="1408" y="1488"/>
                    </a:lnTo>
                    <a:lnTo>
                      <a:pt x="1532" y="1555"/>
                    </a:lnTo>
                    <a:cubicBezTo>
                      <a:pt x="1836" y="1724"/>
                      <a:pt x="2118" y="1814"/>
                      <a:pt x="2365" y="1825"/>
                    </a:cubicBezTo>
                    <a:cubicBezTo>
                      <a:pt x="2427" y="1831"/>
                      <a:pt x="2488" y="1834"/>
                      <a:pt x="2547" y="1834"/>
                    </a:cubicBezTo>
                    <a:cubicBezTo>
                      <a:pt x="2723" y="1834"/>
                      <a:pt x="2884" y="1809"/>
                      <a:pt x="3019" y="1758"/>
                    </a:cubicBezTo>
                    <a:lnTo>
                      <a:pt x="3289" y="1904"/>
                    </a:lnTo>
                    <a:lnTo>
                      <a:pt x="3582" y="1780"/>
                    </a:lnTo>
                    <a:lnTo>
                      <a:pt x="3323" y="1645"/>
                    </a:lnTo>
                    <a:cubicBezTo>
                      <a:pt x="3514" y="1533"/>
                      <a:pt x="3593" y="1420"/>
                      <a:pt x="3559" y="1296"/>
                    </a:cubicBezTo>
                    <a:cubicBezTo>
                      <a:pt x="3537" y="1172"/>
                      <a:pt x="3402" y="1048"/>
                      <a:pt x="3154" y="913"/>
                    </a:cubicBezTo>
                    <a:cubicBezTo>
                      <a:pt x="3007" y="834"/>
                      <a:pt x="2861" y="767"/>
                      <a:pt x="2715" y="733"/>
                    </a:cubicBezTo>
                    <a:cubicBezTo>
                      <a:pt x="2579" y="688"/>
                      <a:pt x="2444" y="665"/>
                      <a:pt x="2332" y="665"/>
                    </a:cubicBezTo>
                    <a:cubicBezTo>
                      <a:pt x="2275" y="660"/>
                      <a:pt x="2199" y="657"/>
                      <a:pt x="2104" y="657"/>
                    </a:cubicBezTo>
                    <a:cubicBezTo>
                      <a:pt x="2008" y="657"/>
                      <a:pt x="1892" y="660"/>
                      <a:pt x="1757" y="665"/>
                    </a:cubicBezTo>
                    <a:cubicBezTo>
                      <a:pt x="1600" y="671"/>
                      <a:pt x="1473" y="674"/>
                      <a:pt x="1374" y="674"/>
                    </a:cubicBezTo>
                    <a:cubicBezTo>
                      <a:pt x="1276" y="674"/>
                      <a:pt x="1205" y="671"/>
                      <a:pt x="1160" y="665"/>
                    </a:cubicBezTo>
                    <a:cubicBezTo>
                      <a:pt x="1081" y="665"/>
                      <a:pt x="991" y="632"/>
                      <a:pt x="879" y="564"/>
                    </a:cubicBezTo>
                    <a:cubicBezTo>
                      <a:pt x="822" y="530"/>
                      <a:pt x="777" y="508"/>
                      <a:pt x="766" y="474"/>
                    </a:cubicBezTo>
                    <a:cubicBezTo>
                      <a:pt x="755" y="451"/>
                      <a:pt x="766" y="429"/>
                      <a:pt x="811" y="418"/>
                    </a:cubicBezTo>
                    <a:cubicBezTo>
                      <a:pt x="838" y="404"/>
                      <a:pt x="864" y="399"/>
                      <a:pt x="893" y="399"/>
                    </a:cubicBezTo>
                    <a:cubicBezTo>
                      <a:pt x="913" y="399"/>
                      <a:pt x="934" y="402"/>
                      <a:pt x="958" y="406"/>
                    </a:cubicBezTo>
                    <a:cubicBezTo>
                      <a:pt x="1014" y="418"/>
                      <a:pt x="1093" y="463"/>
                      <a:pt x="1217" y="530"/>
                    </a:cubicBezTo>
                    <a:lnTo>
                      <a:pt x="1329" y="586"/>
                    </a:lnTo>
                    <a:lnTo>
                      <a:pt x="1971" y="327"/>
                    </a:lnTo>
                    <a:cubicBezTo>
                      <a:pt x="1915" y="294"/>
                      <a:pt x="1870" y="271"/>
                      <a:pt x="1847" y="249"/>
                    </a:cubicBezTo>
                    <a:cubicBezTo>
                      <a:pt x="1645" y="147"/>
                      <a:pt x="1442" y="80"/>
                      <a:pt x="1228" y="57"/>
                    </a:cubicBezTo>
                    <a:cubicBezTo>
                      <a:pt x="1173" y="51"/>
                      <a:pt x="1117" y="48"/>
                      <a:pt x="1062" y="48"/>
                    </a:cubicBezTo>
                    <a:cubicBezTo>
                      <a:pt x="903" y="48"/>
                      <a:pt x="742" y="72"/>
                      <a:pt x="575" y="113"/>
                    </a:cubicBezTo>
                    <a:lnTo>
                      <a:pt x="3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3718491" y="1008795"/>
                <a:ext cx="125556" cy="66551"/>
              </a:xfrm>
              <a:custGeom>
                <a:rect b="b" l="l" r="r" t="t"/>
                <a:pathLst>
                  <a:path extrusionOk="0" fill="none" h="1905" w="3594">
                    <a:moveTo>
                      <a:pt x="1971" y="327"/>
                    </a:moveTo>
                    <a:lnTo>
                      <a:pt x="1329" y="586"/>
                    </a:lnTo>
                    <a:lnTo>
                      <a:pt x="1217" y="530"/>
                    </a:lnTo>
                    <a:cubicBezTo>
                      <a:pt x="1093" y="463"/>
                      <a:pt x="1014" y="418"/>
                      <a:pt x="958" y="406"/>
                    </a:cubicBezTo>
                    <a:cubicBezTo>
                      <a:pt x="901" y="395"/>
                      <a:pt x="856" y="395"/>
                      <a:pt x="811" y="418"/>
                    </a:cubicBezTo>
                    <a:cubicBezTo>
                      <a:pt x="766" y="429"/>
                      <a:pt x="755" y="451"/>
                      <a:pt x="766" y="474"/>
                    </a:cubicBezTo>
                    <a:cubicBezTo>
                      <a:pt x="777" y="508"/>
                      <a:pt x="822" y="530"/>
                      <a:pt x="879" y="564"/>
                    </a:cubicBezTo>
                    <a:cubicBezTo>
                      <a:pt x="991" y="632"/>
                      <a:pt x="1081" y="665"/>
                      <a:pt x="1160" y="665"/>
                    </a:cubicBezTo>
                    <a:cubicBezTo>
                      <a:pt x="1250" y="677"/>
                      <a:pt x="1442" y="677"/>
                      <a:pt x="1757" y="665"/>
                    </a:cubicBezTo>
                    <a:cubicBezTo>
                      <a:pt x="2028" y="654"/>
                      <a:pt x="2219" y="654"/>
                      <a:pt x="2332" y="665"/>
                    </a:cubicBezTo>
                    <a:cubicBezTo>
                      <a:pt x="2444" y="665"/>
                      <a:pt x="2579" y="688"/>
                      <a:pt x="2715" y="733"/>
                    </a:cubicBezTo>
                    <a:cubicBezTo>
                      <a:pt x="2861" y="767"/>
                      <a:pt x="3007" y="834"/>
                      <a:pt x="3154" y="913"/>
                    </a:cubicBezTo>
                    <a:cubicBezTo>
                      <a:pt x="3402" y="1048"/>
                      <a:pt x="3537" y="1172"/>
                      <a:pt x="3559" y="1296"/>
                    </a:cubicBezTo>
                    <a:cubicBezTo>
                      <a:pt x="3593" y="1420"/>
                      <a:pt x="3514" y="1533"/>
                      <a:pt x="3323" y="1645"/>
                    </a:cubicBezTo>
                    <a:lnTo>
                      <a:pt x="3582" y="1780"/>
                    </a:lnTo>
                    <a:lnTo>
                      <a:pt x="3289" y="1904"/>
                    </a:lnTo>
                    <a:lnTo>
                      <a:pt x="3019" y="1758"/>
                    </a:lnTo>
                    <a:cubicBezTo>
                      <a:pt x="2839" y="1825"/>
                      <a:pt x="2613" y="1848"/>
                      <a:pt x="2365" y="1825"/>
                    </a:cubicBezTo>
                    <a:cubicBezTo>
                      <a:pt x="2118" y="1814"/>
                      <a:pt x="1836" y="1724"/>
                      <a:pt x="1532" y="1555"/>
                    </a:cubicBezTo>
                    <a:lnTo>
                      <a:pt x="1408" y="1488"/>
                    </a:lnTo>
                    <a:lnTo>
                      <a:pt x="2050" y="1217"/>
                    </a:lnTo>
                    <a:lnTo>
                      <a:pt x="2208" y="1307"/>
                    </a:lnTo>
                    <a:cubicBezTo>
                      <a:pt x="2399" y="1409"/>
                      <a:pt x="2512" y="1476"/>
                      <a:pt x="2568" y="1488"/>
                    </a:cubicBezTo>
                    <a:cubicBezTo>
                      <a:pt x="2625" y="1510"/>
                      <a:pt x="2681" y="1510"/>
                      <a:pt x="2737" y="1488"/>
                    </a:cubicBezTo>
                    <a:cubicBezTo>
                      <a:pt x="2782" y="1465"/>
                      <a:pt x="2793" y="1454"/>
                      <a:pt x="2782" y="1420"/>
                    </a:cubicBezTo>
                    <a:cubicBezTo>
                      <a:pt x="2771" y="1397"/>
                      <a:pt x="2737" y="1364"/>
                      <a:pt x="2681" y="1330"/>
                    </a:cubicBezTo>
                    <a:cubicBezTo>
                      <a:pt x="2523" y="1251"/>
                      <a:pt x="2411" y="1195"/>
                      <a:pt x="2320" y="1161"/>
                    </a:cubicBezTo>
                    <a:cubicBezTo>
                      <a:pt x="2230" y="1138"/>
                      <a:pt x="2095" y="1127"/>
                      <a:pt x="1904" y="1127"/>
                    </a:cubicBezTo>
                    <a:cubicBezTo>
                      <a:pt x="1577" y="1138"/>
                      <a:pt x="1341" y="1138"/>
                      <a:pt x="1217" y="1138"/>
                    </a:cubicBezTo>
                    <a:cubicBezTo>
                      <a:pt x="1081" y="1127"/>
                      <a:pt x="935" y="1105"/>
                      <a:pt x="777" y="1071"/>
                    </a:cubicBezTo>
                    <a:cubicBezTo>
                      <a:pt x="608" y="1026"/>
                      <a:pt x="462" y="969"/>
                      <a:pt x="316" y="891"/>
                    </a:cubicBezTo>
                    <a:cubicBezTo>
                      <a:pt x="113" y="778"/>
                      <a:pt x="11" y="665"/>
                      <a:pt x="0" y="564"/>
                    </a:cubicBezTo>
                    <a:cubicBezTo>
                      <a:pt x="0" y="451"/>
                      <a:pt x="90" y="339"/>
                      <a:pt x="282" y="237"/>
                    </a:cubicBezTo>
                    <a:lnTo>
                      <a:pt x="57" y="113"/>
                    </a:lnTo>
                    <a:lnTo>
                      <a:pt x="361" y="1"/>
                    </a:lnTo>
                    <a:lnTo>
                      <a:pt x="575" y="113"/>
                    </a:lnTo>
                    <a:cubicBezTo>
                      <a:pt x="800" y="57"/>
                      <a:pt x="1014" y="35"/>
                      <a:pt x="1228" y="57"/>
                    </a:cubicBezTo>
                    <a:cubicBezTo>
                      <a:pt x="1442" y="80"/>
                      <a:pt x="1645" y="147"/>
                      <a:pt x="1847" y="249"/>
                    </a:cubicBezTo>
                    <a:cubicBezTo>
                      <a:pt x="1870"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3847152" y="1240546"/>
                <a:ext cx="222361" cy="153889"/>
              </a:xfrm>
              <a:custGeom>
                <a:rect b="b" l="l" r="r" t="t"/>
                <a:pathLst>
                  <a:path extrusionOk="0" h="4405" w="6365">
                    <a:moveTo>
                      <a:pt x="3188" y="1"/>
                    </a:move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lnTo>
                      <a:pt x="5981" y="1161"/>
                    </a:lnTo>
                    <a:cubicBezTo>
                      <a:pt x="5452" y="474"/>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3847152" y="1240546"/>
                <a:ext cx="222361" cy="153889"/>
              </a:xfrm>
              <a:custGeom>
                <a:rect b="b" l="l" r="r" t="t"/>
                <a:pathLst>
                  <a:path extrusionOk="0" h="4405" w="6365">
                    <a:moveTo>
                      <a:pt x="3188" y="1"/>
                    </a:moveTo>
                    <a:cubicBezTo>
                      <a:pt x="1431" y="1"/>
                      <a:pt x="0" y="981"/>
                      <a:pt x="0" y="2197"/>
                    </a:cubicBezTo>
                    <a:cubicBezTo>
                      <a:pt x="0" y="3414"/>
                      <a:pt x="1431" y="4405"/>
                      <a:pt x="3188" y="4405"/>
                    </a:cubicBezTo>
                    <a:cubicBezTo>
                      <a:pt x="4945" y="4405"/>
                      <a:pt x="6364" y="3414"/>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3847152" y="1240546"/>
                <a:ext cx="222361" cy="153889"/>
              </a:xfrm>
              <a:custGeom>
                <a:rect b="b" l="l" r="r" t="t"/>
                <a:pathLst>
                  <a:path extrusionOk="0" fill="none" h="4405" w="6365">
                    <a:moveTo>
                      <a:pt x="5981" y="1161"/>
                    </a:moveTo>
                    <a:cubicBezTo>
                      <a:pt x="5452" y="474"/>
                      <a:pt x="4393" y="1"/>
                      <a:pt x="3188" y="1"/>
                    </a:cubicBez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3847152" y="1240546"/>
                <a:ext cx="222361" cy="153889"/>
              </a:xfrm>
              <a:custGeom>
                <a:rect b="b" l="l" r="r" t="t"/>
                <a:pathLst>
                  <a:path extrusionOk="0" fill="none" h="4405" w="6365">
                    <a:moveTo>
                      <a:pt x="6364" y="2197"/>
                    </a:moveTo>
                    <a:cubicBezTo>
                      <a:pt x="6364" y="3414"/>
                      <a:pt x="4945" y="4405"/>
                      <a:pt x="3188" y="4405"/>
                    </a:cubicBezTo>
                    <a:cubicBezTo>
                      <a:pt x="1431" y="4405"/>
                      <a:pt x="0" y="3414"/>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3847152" y="1203970"/>
                <a:ext cx="222361" cy="153889"/>
              </a:xfrm>
              <a:custGeom>
                <a:rect b="b" l="l" r="r" t="t"/>
                <a:pathLst>
                  <a:path extrusionOk="0" h="4405" w="6365">
                    <a:moveTo>
                      <a:pt x="3188" y="0"/>
                    </a:moveTo>
                    <a:cubicBezTo>
                      <a:pt x="1431" y="0"/>
                      <a:pt x="0" y="992"/>
                      <a:pt x="0" y="2208"/>
                    </a:cubicBezTo>
                    <a:cubicBezTo>
                      <a:pt x="0" y="3424"/>
                      <a:pt x="1431" y="4404"/>
                      <a:pt x="3188" y="4404"/>
                    </a:cubicBezTo>
                    <a:cubicBezTo>
                      <a:pt x="4945" y="4404"/>
                      <a:pt x="6364" y="3424"/>
                      <a:pt x="6364" y="2208"/>
                    </a:cubicBezTo>
                    <a:cubicBezTo>
                      <a:pt x="6364" y="992"/>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3847152" y="1203970"/>
                <a:ext cx="222361" cy="153889"/>
              </a:xfrm>
              <a:custGeom>
                <a:rect b="b" l="l" r="r" t="t"/>
                <a:pathLst>
                  <a:path extrusionOk="0" fill="none" h="4405" w="6365">
                    <a:moveTo>
                      <a:pt x="6364" y="2208"/>
                    </a:moveTo>
                    <a:cubicBezTo>
                      <a:pt x="6364" y="3424"/>
                      <a:pt x="4945" y="4404"/>
                      <a:pt x="3188" y="4404"/>
                    </a:cubicBezTo>
                    <a:cubicBezTo>
                      <a:pt x="1431" y="4404"/>
                      <a:pt x="0" y="3424"/>
                      <a:pt x="0" y="2208"/>
                    </a:cubicBezTo>
                    <a:cubicBezTo>
                      <a:pt x="0" y="992"/>
                      <a:pt x="1431" y="0"/>
                      <a:pt x="3188" y="0"/>
                    </a:cubicBezTo>
                    <a:cubicBezTo>
                      <a:pt x="4945" y="0"/>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3958905" y="1358203"/>
                <a:ext cx="419" cy="36228"/>
              </a:xfrm>
              <a:custGeom>
                <a:rect b="b" l="l" r="r" t="t"/>
                <a:pathLst>
                  <a:path extrusionOk="0" fill="none" h="1037" w="12">
                    <a:moveTo>
                      <a:pt x="0" y="1037"/>
                    </a:moveTo>
                    <a:cubicBezTo>
                      <a:pt x="0" y="1003"/>
                      <a:pt x="0" y="980"/>
                      <a:pt x="11" y="958"/>
                    </a:cubicBezTo>
                    <a:lnTo>
                      <a:pt x="1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3983289" y="1356247"/>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4006101" y="1351112"/>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4027341" y="1342483"/>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4045052" y="133025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a:off x="4061576" y="1310204"/>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3934487" y="1356247"/>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3911291" y="1351112"/>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3890435" y="1342483"/>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3872339" y="1330256"/>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3855816" y="1310204"/>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a:off x="3872339" y="1221682"/>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3872339" y="1221682"/>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3895535" y="1247637"/>
                <a:ext cx="125941" cy="66935"/>
              </a:xfrm>
              <a:custGeom>
                <a:rect b="b" l="l" r="r" t="t"/>
                <a:pathLst>
                  <a:path extrusionOk="0" h="1916" w="3605">
                    <a:moveTo>
                      <a:pt x="361" y="1"/>
                    </a:moveTo>
                    <a:lnTo>
                      <a:pt x="68" y="124"/>
                    </a:lnTo>
                    <a:lnTo>
                      <a:pt x="282" y="248"/>
                    </a:lnTo>
                    <a:cubicBezTo>
                      <a:pt x="102" y="350"/>
                      <a:pt x="1" y="462"/>
                      <a:pt x="12" y="564"/>
                    </a:cubicBezTo>
                    <a:cubicBezTo>
                      <a:pt x="23" y="676"/>
                      <a:pt x="125" y="789"/>
                      <a:pt x="327" y="902"/>
                    </a:cubicBezTo>
                    <a:cubicBezTo>
                      <a:pt x="462" y="980"/>
                      <a:pt x="620" y="1037"/>
                      <a:pt x="778" y="1071"/>
                    </a:cubicBezTo>
                    <a:cubicBezTo>
                      <a:pt x="947" y="1116"/>
                      <a:pt x="1093" y="1138"/>
                      <a:pt x="1217" y="1138"/>
                    </a:cubicBezTo>
                    <a:cubicBezTo>
                      <a:pt x="1285" y="1144"/>
                      <a:pt x="1375" y="1147"/>
                      <a:pt x="1489" y="1147"/>
                    </a:cubicBezTo>
                    <a:cubicBezTo>
                      <a:pt x="1603" y="1147"/>
                      <a:pt x="1741" y="1144"/>
                      <a:pt x="1904" y="1138"/>
                    </a:cubicBezTo>
                    <a:cubicBezTo>
                      <a:pt x="1955" y="1135"/>
                      <a:pt x="2001" y="1134"/>
                      <a:pt x="2044" y="1134"/>
                    </a:cubicBezTo>
                    <a:cubicBezTo>
                      <a:pt x="2172" y="1134"/>
                      <a:pt x="2265" y="1147"/>
                      <a:pt x="2332" y="1172"/>
                    </a:cubicBezTo>
                    <a:cubicBezTo>
                      <a:pt x="2411" y="1194"/>
                      <a:pt x="2535" y="1251"/>
                      <a:pt x="2681" y="1341"/>
                    </a:cubicBezTo>
                    <a:cubicBezTo>
                      <a:pt x="2749" y="1375"/>
                      <a:pt x="2783" y="1408"/>
                      <a:pt x="2794" y="1431"/>
                    </a:cubicBezTo>
                    <a:cubicBezTo>
                      <a:pt x="2805" y="1454"/>
                      <a:pt x="2783" y="1476"/>
                      <a:pt x="2738" y="1499"/>
                    </a:cubicBezTo>
                    <a:cubicBezTo>
                      <a:pt x="2715" y="1510"/>
                      <a:pt x="2690" y="1515"/>
                      <a:pt x="2663" y="1515"/>
                    </a:cubicBezTo>
                    <a:cubicBezTo>
                      <a:pt x="2636" y="1515"/>
                      <a:pt x="2608" y="1510"/>
                      <a:pt x="2580" y="1499"/>
                    </a:cubicBezTo>
                    <a:cubicBezTo>
                      <a:pt x="2524" y="1476"/>
                      <a:pt x="2400" y="1420"/>
                      <a:pt x="2220" y="1318"/>
                    </a:cubicBezTo>
                    <a:lnTo>
                      <a:pt x="2051" y="1228"/>
                    </a:lnTo>
                    <a:lnTo>
                      <a:pt x="1409" y="1487"/>
                    </a:lnTo>
                    <a:lnTo>
                      <a:pt x="1544" y="1566"/>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31"/>
                      <a:pt x="3571" y="1307"/>
                    </a:cubicBezTo>
                    <a:cubicBezTo>
                      <a:pt x="3549" y="1183"/>
                      <a:pt x="3413" y="1048"/>
                      <a:pt x="3166" y="924"/>
                    </a:cubicBezTo>
                    <a:cubicBezTo>
                      <a:pt x="3019" y="834"/>
                      <a:pt x="2873" y="778"/>
                      <a:pt x="2726" y="733"/>
                    </a:cubicBezTo>
                    <a:cubicBezTo>
                      <a:pt x="2580" y="699"/>
                      <a:pt x="2456" y="676"/>
                      <a:pt x="2343" y="665"/>
                    </a:cubicBezTo>
                    <a:cubicBezTo>
                      <a:pt x="2282" y="659"/>
                      <a:pt x="2205" y="657"/>
                      <a:pt x="2111" y="657"/>
                    </a:cubicBezTo>
                    <a:cubicBezTo>
                      <a:pt x="2017" y="657"/>
                      <a:pt x="1904" y="659"/>
                      <a:pt x="1769" y="665"/>
                    </a:cubicBezTo>
                    <a:cubicBezTo>
                      <a:pt x="1454" y="676"/>
                      <a:pt x="1251" y="676"/>
                      <a:pt x="1172" y="676"/>
                    </a:cubicBezTo>
                    <a:cubicBezTo>
                      <a:pt x="1093" y="665"/>
                      <a:pt x="992" y="631"/>
                      <a:pt x="890" y="575"/>
                    </a:cubicBezTo>
                    <a:cubicBezTo>
                      <a:pt x="823" y="541"/>
                      <a:pt x="789" y="507"/>
                      <a:pt x="778" y="485"/>
                    </a:cubicBezTo>
                    <a:cubicBezTo>
                      <a:pt x="767" y="451"/>
                      <a:pt x="778" y="440"/>
                      <a:pt x="812" y="417"/>
                    </a:cubicBezTo>
                    <a:cubicBezTo>
                      <a:pt x="845" y="404"/>
                      <a:pt x="874" y="399"/>
                      <a:pt x="904" y="399"/>
                    </a:cubicBezTo>
                    <a:cubicBezTo>
                      <a:pt x="925" y="399"/>
                      <a:pt x="946" y="401"/>
                      <a:pt x="969" y="406"/>
                    </a:cubicBezTo>
                    <a:cubicBezTo>
                      <a:pt x="1014" y="429"/>
                      <a:pt x="1104" y="462"/>
                      <a:pt x="1217" y="530"/>
                    </a:cubicBezTo>
                    <a:lnTo>
                      <a:pt x="1330" y="598"/>
                    </a:lnTo>
                    <a:lnTo>
                      <a:pt x="1972" y="327"/>
                    </a:lnTo>
                    <a:cubicBezTo>
                      <a:pt x="1927" y="293"/>
                      <a:pt x="1882" y="271"/>
                      <a:pt x="1859" y="260"/>
                    </a:cubicBezTo>
                    <a:cubicBezTo>
                      <a:pt x="1656" y="147"/>
                      <a:pt x="1442" y="79"/>
                      <a:pt x="1240" y="57"/>
                    </a:cubicBezTo>
                    <a:cubicBezTo>
                      <a:pt x="1186" y="51"/>
                      <a:pt x="1132" y="48"/>
                      <a:pt x="1077" y="48"/>
                    </a:cubicBezTo>
                    <a:cubicBezTo>
                      <a:pt x="913" y="48"/>
                      <a:pt x="744" y="74"/>
                      <a:pt x="575" y="124"/>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a:off x="3895535" y="1247637"/>
                <a:ext cx="125941" cy="66935"/>
              </a:xfrm>
              <a:custGeom>
                <a:rect b="b" l="l" r="r" t="t"/>
                <a:pathLst>
                  <a:path extrusionOk="0" fill="none" h="1916" w="3605">
                    <a:moveTo>
                      <a:pt x="1972" y="327"/>
                    </a:moveTo>
                    <a:lnTo>
                      <a:pt x="1330" y="598"/>
                    </a:lnTo>
                    <a:lnTo>
                      <a:pt x="1217" y="530"/>
                    </a:lnTo>
                    <a:cubicBezTo>
                      <a:pt x="1104" y="462"/>
                      <a:pt x="1014" y="429"/>
                      <a:pt x="969" y="406"/>
                    </a:cubicBezTo>
                    <a:cubicBezTo>
                      <a:pt x="913" y="395"/>
                      <a:pt x="868" y="395"/>
                      <a:pt x="812" y="417"/>
                    </a:cubicBezTo>
                    <a:cubicBezTo>
                      <a:pt x="778" y="440"/>
                      <a:pt x="767" y="451"/>
                      <a:pt x="778" y="485"/>
                    </a:cubicBezTo>
                    <a:cubicBezTo>
                      <a:pt x="789" y="507"/>
                      <a:pt x="823" y="541"/>
                      <a:pt x="890" y="575"/>
                    </a:cubicBezTo>
                    <a:cubicBezTo>
                      <a:pt x="992" y="631"/>
                      <a:pt x="1093" y="665"/>
                      <a:pt x="1172" y="676"/>
                    </a:cubicBezTo>
                    <a:cubicBezTo>
                      <a:pt x="1251" y="676"/>
                      <a:pt x="1454" y="676"/>
                      <a:pt x="1769" y="665"/>
                    </a:cubicBezTo>
                    <a:cubicBezTo>
                      <a:pt x="2039" y="654"/>
                      <a:pt x="2220" y="654"/>
                      <a:pt x="2343" y="665"/>
                    </a:cubicBezTo>
                    <a:cubicBezTo>
                      <a:pt x="2456" y="676"/>
                      <a:pt x="2580" y="699"/>
                      <a:pt x="2726" y="733"/>
                    </a:cubicBezTo>
                    <a:cubicBezTo>
                      <a:pt x="2873" y="778"/>
                      <a:pt x="3019" y="834"/>
                      <a:pt x="3166" y="924"/>
                    </a:cubicBezTo>
                    <a:cubicBezTo>
                      <a:pt x="3413" y="1048"/>
                      <a:pt x="3549" y="1183"/>
                      <a:pt x="3571" y="1307"/>
                    </a:cubicBezTo>
                    <a:cubicBezTo>
                      <a:pt x="3605" y="1431"/>
                      <a:pt x="3526" y="1544"/>
                      <a:pt x="3335" y="1645"/>
                    </a:cubicBezTo>
                    <a:lnTo>
                      <a:pt x="3594" y="1791"/>
                    </a:lnTo>
                    <a:lnTo>
                      <a:pt x="3301" y="1915"/>
                    </a:lnTo>
                    <a:lnTo>
                      <a:pt x="3031" y="1769"/>
                    </a:lnTo>
                    <a:cubicBezTo>
                      <a:pt x="2839" y="1825"/>
                      <a:pt x="2625" y="1848"/>
                      <a:pt x="2377" y="1836"/>
                    </a:cubicBezTo>
                    <a:cubicBezTo>
                      <a:pt x="2129" y="1814"/>
                      <a:pt x="1848" y="1724"/>
                      <a:pt x="1544" y="1566"/>
                    </a:cubicBezTo>
                    <a:lnTo>
                      <a:pt x="1409" y="1487"/>
                    </a:lnTo>
                    <a:lnTo>
                      <a:pt x="2051" y="1228"/>
                    </a:lnTo>
                    <a:lnTo>
                      <a:pt x="2220" y="1318"/>
                    </a:lnTo>
                    <a:cubicBezTo>
                      <a:pt x="2400" y="1420"/>
                      <a:pt x="2524" y="1476"/>
                      <a:pt x="2580" y="1499"/>
                    </a:cubicBezTo>
                    <a:cubicBezTo>
                      <a:pt x="2636" y="1521"/>
                      <a:pt x="2693" y="1521"/>
                      <a:pt x="2738" y="1499"/>
                    </a:cubicBezTo>
                    <a:cubicBezTo>
                      <a:pt x="2783" y="1476"/>
                      <a:pt x="2805" y="1454"/>
                      <a:pt x="2794" y="1431"/>
                    </a:cubicBezTo>
                    <a:cubicBezTo>
                      <a:pt x="2783" y="1408"/>
                      <a:pt x="2749" y="1375"/>
                      <a:pt x="2681" y="1341"/>
                    </a:cubicBezTo>
                    <a:cubicBezTo>
                      <a:pt x="2535" y="1251"/>
                      <a:pt x="2411" y="1194"/>
                      <a:pt x="2332" y="1172"/>
                    </a:cubicBezTo>
                    <a:cubicBezTo>
                      <a:pt x="2242" y="1138"/>
                      <a:pt x="2107" y="1127"/>
                      <a:pt x="1904" y="1138"/>
                    </a:cubicBezTo>
                    <a:cubicBezTo>
                      <a:pt x="1578" y="1149"/>
                      <a:pt x="1352" y="1149"/>
                      <a:pt x="1217" y="1138"/>
                    </a:cubicBezTo>
                    <a:cubicBezTo>
                      <a:pt x="1093" y="1138"/>
                      <a:pt x="947" y="1116"/>
                      <a:pt x="778" y="1071"/>
                    </a:cubicBezTo>
                    <a:cubicBezTo>
                      <a:pt x="620" y="1037"/>
                      <a:pt x="462" y="980"/>
                      <a:pt x="327" y="902"/>
                    </a:cubicBezTo>
                    <a:cubicBezTo>
                      <a:pt x="125" y="789"/>
                      <a:pt x="23" y="676"/>
                      <a:pt x="12" y="564"/>
                    </a:cubicBezTo>
                    <a:cubicBezTo>
                      <a:pt x="1" y="462"/>
                      <a:pt x="102" y="350"/>
                      <a:pt x="282" y="248"/>
                    </a:cubicBezTo>
                    <a:lnTo>
                      <a:pt x="68" y="124"/>
                    </a:lnTo>
                    <a:lnTo>
                      <a:pt x="361" y="1"/>
                    </a:lnTo>
                    <a:lnTo>
                      <a:pt x="575" y="124"/>
                    </a:lnTo>
                    <a:cubicBezTo>
                      <a:pt x="800" y="57"/>
                      <a:pt x="1026" y="34"/>
                      <a:pt x="1240" y="57"/>
                    </a:cubicBezTo>
                    <a:cubicBezTo>
                      <a:pt x="1442" y="79"/>
                      <a:pt x="1656" y="147"/>
                      <a:pt x="1859" y="260"/>
                    </a:cubicBezTo>
                    <a:cubicBezTo>
                      <a:pt x="1882" y="271"/>
                      <a:pt x="1927" y="293"/>
                      <a:pt x="1972"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a:off x="3847152" y="1177595"/>
                <a:ext cx="222361" cy="153889"/>
              </a:xfrm>
              <a:custGeom>
                <a:rect b="b" l="l" r="r" t="t"/>
                <a:pathLst>
                  <a:path extrusionOk="0" h="4405" w="6365">
                    <a:moveTo>
                      <a:pt x="3188" y="1"/>
                    </a:move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lnTo>
                      <a:pt x="5981" y="1161"/>
                    </a:lnTo>
                    <a:cubicBezTo>
                      <a:pt x="5452" y="462"/>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3849895" y="1178210"/>
                <a:ext cx="222361" cy="153889"/>
              </a:xfrm>
              <a:custGeom>
                <a:rect b="b" l="l" r="r" t="t"/>
                <a:pathLst>
                  <a:path extrusionOk="0" h="4405" w="6365">
                    <a:moveTo>
                      <a:pt x="3188" y="1"/>
                    </a:moveTo>
                    <a:cubicBezTo>
                      <a:pt x="1431" y="1"/>
                      <a:pt x="0" y="981"/>
                      <a:pt x="0" y="2197"/>
                    </a:cubicBezTo>
                    <a:cubicBezTo>
                      <a:pt x="0" y="3413"/>
                      <a:pt x="1431" y="4405"/>
                      <a:pt x="3188" y="4405"/>
                    </a:cubicBezTo>
                    <a:cubicBezTo>
                      <a:pt x="4945" y="4405"/>
                      <a:pt x="6364" y="3413"/>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a:off x="3847152" y="1177595"/>
                <a:ext cx="222361" cy="153889"/>
              </a:xfrm>
              <a:custGeom>
                <a:rect b="b" l="l" r="r" t="t"/>
                <a:pathLst>
                  <a:path extrusionOk="0" fill="none" h="4405" w="6365">
                    <a:moveTo>
                      <a:pt x="5981" y="1161"/>
                    </a:moveTo>
                    <a:cubicBezTo>
                      <a:pt x="5452" y="462"/>
                      <a:pt x="4393" y="1"/>
                      <a:pt x="3188" y="1"/>
                    </a:cubicBez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3"/>
              <p:cNvSpPr/>
              <p:nvPr/>
            </p:nvSpPr>
            <p:spPr>
              <a:xfrm>
                <a:off x="3847152" y="1177595"/>
                <a:ext cx="222361" cy="153889"/>
              </a:xfrm>
              <a:custGeom>
                <a:rect b="b" l="l" r="r" t="t"/>
                <a:pathLst>
                  <a:path extrusionOk="0" fill="none" h="4405" w="6365">
                    <a:moveTo>
                      <a:pt x="6364" y="2197"/>
                    </a:moveTo>
                    <a:cubicBezTo>
                      <a:pt x="6364" y="3413"/>
                      <a:pt x="4945" y="4405"/>
                      <a:pt x="3188" y="4405"/>
                    </a:cubicBezTo>
                    <a:cubicBezTo>
                      <a:pt x="1431" y="4405"/>
                      <a:pt x="0" y="3413"/>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a:off x="3847152" y="1141019"/>
                <a:ext cx="222361" cy="153889"/>
              </a:xfrm>
              <a:custGeom>
                <a:rect b="b" l="l" r="r" t="t"/>
                <a:pathLst>
                  <a:path extrusionOk="0" h="4405" w="6365">
                    <a:moveTo>
                      <a:pt x="3188" y="0"/>
                    </a:moveTo>
                    <a:cubicBezTo>
                      <a:pt x="1431" y="0"/>
                      <a:pt x="0" y="991"/>
                      <a:pt x="0" y="2208"/>
                    </a:cubicBezTo>
                    <a:cubicBezTo>
                      <a:pt x="0" y="3413"/>
                      <a:pt x="1431" y="4404"/>
                      <a:pt x="3188" y="4404"/>
                    </a:cubicBezTo>
                    <a:cubicBezTo>
                      <a:pt x="4945" y="4404"/>
                      <a:pt x="6364" y="3413"/>
                      <a:pt x="6364" y="2208"/>
                    </a:cubicBezTo>
                    <a:cubicBezTo>
                      <a:pt x="6364" y="991"/>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3"/>
              <p:cNvSpPr/>
              <p:nvPr/>
            </p:nvSpPr>
            <p:spPr>
              <a:xfrm>
                <a:off x="3847152" y="1141019"/>
                <a:ext cx="222361" cy="153889"/>
              </a:xfrm>
              <a:custGeom>
                <a:rect b="b" l="l" r="r" t="t"/>
                <a:pathLst>
                  <a:path extrusionOk="0" fill="none" h="4405" w="6365">
                    <a:moveTo>
                      <a:pt x="6364" y="2208"/>
                    </a:moveTo>
                    <a:cubicBezTo>
                      <a:pt x="6364" y="3413"/>
                      <a:pt x="4945" y="4404"/>
                      <a:pt x="3188" y="4404"/>
                    </a:cubicBezTo>
                    <a:cubicBezTo>
                      <a:pt x="1431" y="4404"/>
                      <a:pt x="0" y="3413"/>
                      <a:pt x="0" y="2208"/>
                    </a:cubicBezTo>
                    <a:cubicBezTo>
                      <a:pt x="0" y="991"/>
                      <a:pt x="1431" y="0"/>
                      <a:pt x="3188" y="0"/>
                    </a:cubicBezTo>
                    <a:cubicBezTo>
                      <a:pt x="4945" y="0"/>
                      <a:pt x="6364" y="991"/>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3"/>
              <p:cNvSpPr/>
              <p:nvPr/>
            </p:nvSpPr>
            <p:spPr>
              <a:xfrm>
                <a:off x="3958905" y="1295252"/>
                <a:ext cx="419" cy="35843"/>
              </a:xfrm>
              <a:custGeom>
                <a:rect b="b" l="l" r="r" t="t"/>
                <a:pathLst>
                  <a:path extrusionOk="0" fill="none" h="1026" w="12">
                    <a:moveTo>
                      <a:pt x="0" y="1025"/>
                    </a:moveTo>
                    <a:cubicBezTo>
                      <a:pt x="0" y="1003"/>
                      <a:pt x="0" y="980"/>
                      <a:pt x="11" y="947"/>
                    </a:cubicBezTo>
                    <a:lnTo>
                      <a:pt x="1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3"/>
              <p:cNvSpPr/>
              <p:nvPr/>
            </p:nvSpPr>
            <p:spPr>
              <a:xfrm>
                <a:off x="3983289" y="129329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3"/>
              <p:cNvSpPr/>
              <p:nvPr/>
            </p:nvSpPr>
            <p:spPr>
              <a:xfrm>
                <a:off x="4006101" y="1288161"/>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3"/>
              <p:cNvSpPr/>
              <p:nvPr/>
            </p:nvSpPr>
            <p:spPr>
              <a:xfrm>
                <a:off x="4027341" y="1279113"/>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a:off x="4045052" y="1266921"/>
                <a:ext cx="35" cy="36228"/>
              </a:xfrm>
              <a:custGeom>
                <a:rect b="b" l="l" r="r" t="t"/>
                <a:pathLst>
                  <a:path extrusionOk="0" fill="none" h="1037" w="1">
                    <a:moveTo>
                      <a:pt x="1" y="1037"/>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3"/>
              <p:cNvSpPr/>
              <p:nvPr/>
            </p:nvSpPr>
            <p:spPr>
              <a:xfrm>
                <a:off x="4061576" y="1246869"/>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3"/>
              <p:cNvSpPr/>
              <p:nvPr/>
            </p:nvSpPr>
            <p:spPr>
              <a:xfrm>
                <a:off x="3934487" y="1293296"/>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a:off x="3911291" y="1288161"/>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3"/>
              <p:cNvSpPr/>
              <p:nvPr/>
            </p:nvSpPr>
            <p:spPr>
              <a:xfrm>
                <a:off x="3890435" y="127911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3"/>
              <p:cNvSpPr/>
              <p:nvPr/>
            </p:nvSpPr>
            <p:spPr>
              <a:xfrm>
                <a:off x="3872339" y="1266921"/>
                <a:ext cx="35" cy="36228"/>
              </a:xfrm>
              <a:custGeom>
                <a:rect b="b" l="l" r="r" t="t"/>
                <a:pathLst>
                  <a:path extrusionOk="0" fill="none" h="1037" w="1">
                    <a:moveTo>
                      <a:pt x="0" y="1037"/>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a:off x="3855816" y="1246869"/>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3"/>
              <p:cNvSpPr/>
              <p:nvPr/>
            </p:nvSpPr>
            <p:spPr>
              <a:xfrm>
                <a:off x="3872339" y="1158731"/>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3"/>
              <p:cNvSpPr/>
              <p:nvPr/>
            </p:nvSpPr>
            <p:spPr>
              <a:xfrm>
                <a:off x="3872339" y="1158731"/>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a:off x="3895535" y="1184687"/>
                <a:ext cx="125941" cy="66935"/>
              </a:xfrm>
              <a:custGeom>
                <a:rect b="b" l="l" r="r" t="t"/>
                <a:pathLst>
                  <a:path extrusionOk="0" h="1916" w="3605">
                    <a:moveTo>
                      <a:pt x="361" y="0"/>
                    </a:moveTo>
                    <a:lnTo>
                      <a:pt x="68" y="124"/>
                    </a:lnTo>
                    <a:lnTo>
                      <a:pt x="282" y="248"/>
                    </a:lnTo>
                    <a:cubicBezTo>
                      <a:pt x="102" y="350"/>
                      <a:pt x="1" y="451"/>
                      <a:pt x="12" y="564"/>
                    </a:cubicBezTo>
                    <a:cubicBezTo>
                      <a:pt x="23" y="676"/>
                      <a:pt x="125" y="778"/>
                      <a:pt x="327" y="890"/>
                    </a:cubicBezTo>
                    <a:cubicBezTo>
                      <a:pt x="462" y="969"/>
                      <a:pt x="620" y="1037"/>
                      <a:pt x="778" y="1070"/>
                    </a:cubicBezTo>
                    <a:cubicBezTo>
                      <a:pt x="947" y="1115"/>
                      <a:pt x="1093" y="1138"/>
                      <a:pt x="1217" y="1138"/>
                    </a:cubicBezTo>
                    <a:cubicBezTo>
                      <a:pt x="1262" y="1142"/>
                      <a:pt x="1317" y="1143"/>
                      <a:pt x="1383" y="1143"/>
                    </a:cubicBezTo>
                    <a:cubicBezTo>
                      <a:pt x="1514" y="1143"/>
                      <a:pt x="1686" y="1138"/>
                      <a:pt x="1904" y="1138"/>
                    </a:cubicBezTo>
                    <a:cubicBezTo>
                      <a:pt x="1955" y="1135"/>
                      <a:pt x="2001" y="1134"/>
                      <a:pt x="2044" y="1134"/>
                    </a:cubicBezTo>
                    <a:cubicBezTo>
                      <a:pt x="2172" y="1134"/>
                      <a:pt x="2265" y="1146"/>
                      <a:pt x="2332" y="1172"/>
                    </a:cubicBezTo>
                    <a:cubicBezTo>
                      <a:pt x="2411" y="1194"/>
                      <a:pt x="2535" y="1251"/>
                      <a:pt x="2681" y="1341"/>
                    </a:cubicBezTo>
                    <a:cubicBezTo>
                      <a:pt x="2749" y="1375"/>
                      <a:pt x="2783" y="1397"/>
                      <a:pt x="2794" y="1431"/>
                    </a:cubicBezTo>
                    <a:cubicBezTo>
                      <a:pt x="2805" y="1453"/>
                      <a:pt x="2783" y="1476"/>
                      <a:pt x="2738" y="1487"/>
                    </a:cubicBezTo>
                    <a:cubicBezTo>
                      <a:pt x="2711" y="1500"/>
                      <a:pt x="2681" y="1506"/>
                      <a:pt x="2649" y="1506"/>
                    </a:cubicBezTo>
                    <a:cubicBezTo>
                      <a:pt x="2627" y="1506"/>
                      <a:pt x="2603" y="1503"/>
                      <a:pt x="2580" y="1498"/>
                    </a:cubicBezTo>
                    <a:cubicBezTo>
                      <a:pt x="2524" y="1476"/>
                      <a:pt x="2400" y="1420"/>
                      <a:pt x="2220" y="1318"/>
                    </a:cubicBezTo>
                    <a:lnTo>
                      <a:pt x="2051" y="1217"/>
                    </a:lnTo>
                    <a:lnTo>
                      <a:pt x="1409" y="1487"/>
                    </a:lnTo>
                    <a:lnTo>
                      <a:pt x="1544" y="1555"/>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20"/>
                      <a:pt x="3571" y="1307"/>
                    </a:cubicBezTo>
                    <a:cubicBezTo>
                      <a:pt x="3549" y="1183"/>
                      <a:pt x="3413" y="1048"/>
                      <a:pt x="3166" y="913"/>
                    </a:cubicBezTo>
                    <a:cubicBezTo>
                      <a:pt x="3019" y="834"/>
                      <a:pt x="2873" y="766"/>
                      <a:pt x="2726" y="733"/>
                    </a:cubicBezTo>
                    <a:cubicBezTo>
                      <a:pt x="2580" y="687"/>
                      <a:pt x="2456" y="665"/>
                      <a:pt x="2343" y="665"/>
                    </a:cubicBezTo>
                    <a:cubicBezTo>
                      <a:pt x="2282" y="659"/>
                      <a:pt x="2205" y="657"/>
                      <a:pt x="2111" y="657"/>
                    </a:cubicBezTo>
                    <a:cubicBezTo>
                      <a:pt x="2017" y="657"/>
                      <a:pt x="1904" y="659"/>
                      <a:pt x="1769" y="665"/>
                    </a:cubicBezTo>
                    <a:cubicBezTo>
                      <a:pt x="1611" y="671"/>
                      <a:pt x="1482" y="673"/>
                      <a:pt x="1382" y="673"/>
                    </a:cubicBezTo>
                    <a:cubicBezTo>
                      <a:pt x="1282" y="673"/>
                      <a:pt x="1211" y="671"/>
                      <a:pt x="1172" y="665"/>
                    </a:cubicBezTo>
                    <a:cubicBezTo>
                      <a:pt x="1093" y="665"/>
                      <a:pt x="992" y="631"/>
                      <a:pt x="890" y="575"/>
                    </a:cubicBezTo>
                    <a:cubicBezTo>
                      <a:pt x="823" y="530"/>
                      <a:pt x="789" y="507"/>
                      <a:pt x="778" y="473"/>
                    </a:cubicBezTo>
                    <a:cubicBezTo>
                      <a:pt x="767" y="451"/>
                      <a:pt x="778" y="428"/>
                      <a:pt x="812" y="417"/>
                    </a:cubicBezTo>
                    <a:cubicBezTo>
                      <a:pt x="845" y="404"/>
                      <a:pt x="874" y="399"/>
                      <a:pt x="904" y="399"/>
                    </a:cubicBezTo>
                    <a:cubicBezTo>
                      <a:pt x="925" y="399"/>
                      <a:pt x="946" y="401"/>
                      <a:pt x="969" y="406"/>
                    </a:cubicBezTo>
                    <a:cubicBezTo>
                      <a:pt x="1014" y="417"/>
                      <a:pt x="1104" y="462"/>
                      <a:pt x="1217" y="530"/>
                    </a:cubicBezTo>
                    <a:lnTo>
                      <a:pt x="1330" y="586"/>
                    </a:lnTo>
                    <a:lnTo>
                      <a:pt x="1972" y="327"/>
                    </a:lnTo>
                    <a:cubicBezTo>
                      <a:pt x="1927" y="293"/>
                      <a:pt x="1882" y="271"/>
                      <a:pt x="1859" y="259"/>
                    </a:cubicBezTo>
                    <a:cubicBezTo>
                      <a:pt x="1656" y="147"/>
                      <a:pt x="1442" y="79"/>
                      <a:pt x="1240" y="57"/>
                    </a:cubicBezTo>
                    <a:cubicBezTo>
                      <a:pt x="1186" y="51"/>
                      <a:pt x="1132" y="48"/>
                      <a:pt x="1077" y="48"/>
                    </a:cubicBezTo>
                    <a:cubicBezTo>
                      <a:pt x="913" y="48"/>
                      <a:pt x="744" y="74"/>
                      <a:pt x="575" y="124"/>
                    </a:cubicBezTo>
                    <a:lnTo>
                      <a:pt x="3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3"/>
              <p:cNvSpPr/>
              <p:nvPr/>
            </p:nvSpPr>
            <p:spPr>
              <a:xfrm>
                <a:off x="3895535" y="1184687"/>
                <a:ext cx="125941" cy="66935"/>
              </a:xfrm>
              <a:custGeom>
                <a:rect b="b" l="l" r="r" t="t"/>
                <a:pathLst>
                  <a:path extrusionOk="0" fill="none" h="1916" w="3605">
                    <a:moveTo>
                      <a:pt x="1972" y="327"/>
                    </a:moveTo>
                    <a:lnTo>
                      <a:pt x="1330" y="586"/>
                    </a:lnTo>
                    <a:lnTo>
                      <a:pt x="1217" y="530"/>
                    </a:lnTo>
                    <a:cubicBezTo>
                      <a:pt x="1104" y="462"/>
                      <a:pt x="1014" y="417"/>
                      <a:pt x="969" y="406"/>
                    </a:cubicBezTo>
                    <a:cubicBezTo>
                      <a:pt x="913" y="395"/>
                      <a:pt x="868" y="395"/>
                      <a:pt x="812" y="417"/>
                    </a:cubicBezTo>
                    <a:cubicBezTo>
                      <a:pt x="778" y="428"/>
                      <a:pt x="767" y="451"/>
                      <a:pt x="778" y="473"/>
                    </a:cubicBezTo>
                    <a:cubicBezTo>
                      <a:pt x="789" y="507"/>
                      <a:pt x="823" y="530"/>
                      <a:pt x="890" y="575"/>
                    </a:cubicBezTo>
                    <a:cubicBezTo>
                      <a:pt x="992" y="631"/>
                      <a:pt x="1093" y="665"/>
                      <a:pt x="1172" y="665"/>
                    </a:cubicBezTo>
                    <a:cubicBezTo>
                      <a:pt x="1251" y="676"/>
                      <a:pt x="1454" y="676"/>
                      <a:pt x="1769" y="665"/>
                    </a:cubicBezTo>
                    <a:cubicBezTo>
                      <a:pt x="2039" y="654"/>
                      <a:pt x="2220" y="654"/>
                      <a:pt x="2343" y="665"/>
                    </a:cubicBezTo>
                    <a:cubicBezTo>
                      <a:pt x="2456" y="665"/>
                      <a:pt x="2580" y="687"/>
                      <a:pt x="2726" y="733"/>
                    </a:cubicBezTo>
                    <a:cubicBezTo>
                      <a:pt x="2873" y="766"/>
                      <a:pt x="3019" y="834"/>
                      <a:pt x="3166" y="913"/>
                    </a:cubicBezTo>
                    <a:cubicBezTo>
                      <a:pt x="3413" y="1048"/>
                      <a:pt x="3549" y="1183"/>
                      <a:pt x="3571" y="1307"/>
                    </a:cubicBezTo>
                    <a:cubicBezTo>
                      <a:pt x="3605" y="1420"/>
                      <a:pt x="3526" y="1544"/>
                      <a:pt x="3335" y="1645"/>
                    </a:cubicBezTo>
                    <a:lnTo>
                      <a:pt x="3594" y="1791"/>
                    </a:lnTo>
                    <a:lnTo>
                      <a:pt x="3301" y="1915"/>
                    </a:lnTo>
                    <a:lnTo>
                      <a:pt x="3031" y="1769"/>
                    </a:lnTo>
                    <a:cubicBezTo>
                      <a:pt x="2839" y="1825"/>
                      <a:pt x="2625" y="1848"/>
                      <a:pt x="2377" y="1836"/>
                    </a:cubicBezTo>
                    <a:cubicBezTo>
                      <a:pt x="2129" y="1814"/>
                      <a:pt x="1848" y="1724"/>
                      <a:pt x="1544" y="1555"/>
                    </a:cubicBezTo>
                    <a:lnTo>
                      <a:pt x="1409" y="1487"/>
                    </a:lnTo>
                    <a:lnTo>
                      <a:pt x="2051" y="1217"/>
                    </a:lnTo>
                    <a:lnTo>
                      <a:pt x="2220" y="1318"/>
                    </a:lnTo>
                    <a:cubicBezTo>
                      <a:pt x="2400" y="1420"/>
                      <a:pt x="2524" y="1476"/>
                      <a:pt x="2580" y="1498"/>
                    </a:cubicBezTo>
                    <a:cubicBezTo>
                      <a:pt x="2636" y="1510"/>
                      <a:pt x="2693" y="1510"/>
                      <a:pt x="2738" y="1487"/>
                    </a:cubicBezTo>
                    <a:cubicBezTo>
                      <a:pt x="2783" y="1476"/>
                      <a:pt x="2805" y="1453"/>
                      <a:pt x="2794" y="1431"/>
                    </a:cubicBezTo>
                    <a:cubicBezTo>
                      <a:pt x="2783" y="1397"/>
                      <a:pt x="2749" y="1375"/>
                      <a:pt x="2681" y="1341"/>
                    </a:cubicBezTo>
                    <a:cubicBezTo>
                      <a:pt x="2535" y="1251"/>
                      <a:pt x="2411" y="1194"/>
                      <a:pt x="2332" y="1172"/>
                    </a:cubicBezTo>
                    <a:cubicBezTo>
                      <a:pt x="2242" y="1138"/>
                      <a:pt x="2107" y="1127"/>
                      <a:pt x="1904" y="1138"/>
                    </a:cubicBezTo>
                    <a:cubicBezTo>
                      <a:pt x="1578" y="1138"/>
                      <a:pt x="1352" y="1149"/>
                      <a:pt x="1217" y="1138"/>
                    </a:cubicBezTo>
                    <a:cubicBezTo>
                      <a:pt x="1093" y="1138"/>
                      <a:pt x="947" y="1115"/>
                      <a:pt x="778" y="1070"/>
                    </a:cubicBezTo>
                    <a:cubicBezTo>
                      <a:pt x="620" y="1037"/>
                      <a:pt x="462" y="969"/>
                      <a:pt x="327" y="890"/>
                    </a:cubicBezTo>
                    <a:cubicBezTo>
                      <a:pt x="125" y="778"/>
                      <a:pt x="23" y="676"/>
                      <a:pt x="12" y="564"/>
                    </a:cubicBezTo>
                    <a:cubicBezTo>
                      <a:pt x="1" y="451"/>
                      <a:pt x="102" y="350"/>
                      <a:pt x="282" y="248"/>
                    </a:cubicBezTo>
                    <a:lnTo>
                      <a:pt x="68" y="124"/>
                    </a:lnTo>
                    <a:lnTo>
                      <a:pt x="361" y="0"/>
                    </a:lnTo>
                    <a:lnTo>
                      <a:pt x="575" y="124"/>
                    </a:lnTo>
                    <a:cubicBezTo>
                      <a:pt x="800" y="57"/>
                      <a:pt x="1026" y="34"/>
                      <a:pt x="1240" y="57"/>
                    </a:cubicBezTo>
                    <a:cubicBezTo>
                      <a:pt x="1442" y="79"/>
                      <a:pt x="1656" y="147"/>
                      <a:pt x="1859" y="259"/>
                    </a:cubicBezTo>
                    <a:cubicBezTo>
                      <a:pt x="1882" y="271"/>
                      <a:pt x="1927" y="293"/>
                      <a:pt x="1972" y="327"/>
                    </a:cubicBezTo>
                    <a:close/>
                  </a:path>
                </a:pathLst>
              </a:custGeom>
              <a:solidFill>
                <a:schemeClr val="dk2"/>
              </a:solid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33"/>
            <p:cNvSpPr/>
            <p:nvPr/>
          </p:nvSpPr>
          <p:spPr>
            <a:xfrm>
              <a:off x="3794477" y="28759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3"/>
            <p:cNvSpPr/>
            <p:nvPr/>
          </p:nvSpPr>
          <p:spPr>
            <a:xfrm>
              <a:off x="3817289" y="28245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3"/>
            <p:cNvSpPr/>
            <p:nvPr/>
          </p:nvSpPr>
          <p:spPr>
            <a:xfrm>
              <a:off x="3838529" y="27379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3"/>
            <p:cNvSpPr/>
            <p:nvPr/>
          </p:nvSpPr>
          <p:spPr>
            <a:xfrm>
              <a:off x="3856660" y="26160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3"/>
            <p:cNvSpPr/>
            <p:nvPr/>
          </p:nvSpPr>
          <p:spPr>
            <a:xfrm>
              <a:off x="3873183" y="24154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3"/>
            <p:cNvSpPr/>
            <p:nvPr/>
          </p:nvSpPr>
          <p:spPr>
            <a:xfrm>
              <a:off x="3794477" y="22464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3"/>
            <p:cNvSpPr/>
            <p:nvPr/>
          </p:nvSpPr>
          <p:spPr>
            <a:xfrm>
              <a:off x="3817289" y="21950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3"/>
            <p:cNvSpPr/>
            <p:nvPr/>
          </p:nvSpPr>
          <p:spPr>
            <a:xfrm>
              <a:off x="3838529" y="21084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3"/>
            <p:cNvSpPr/>
            <p:nvPr/>
          </p:nvSpPr>
          <p:spPr>
            <a:xfrm>
              <a:off x="3856660" y="19864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3"/>
            <p:cNvSpPr/>
            <p:nvPr/>
          </p:nvSpPr>
          <p:spPr>
            <a:xfrm>
              <a:off x="3873183" y="17859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3"/>
            <p:cNvSpPr/>
            <p:nvPr/>
          </p:nvSpPr>
          <p:spPr>
            <a:xfrm>
              <a:off x="3794477" y="16088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3"/>
            <p:cNvSpPr/>
            <p:nvPr/>
          </p:nvSpPr>
          <p:spPr>
            <a:xfrm>
              <a:off x="3817289" y="15575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3"/>
            <p:cNvSpPr/>
            <p:nvPr/>
          </p:nvSpPr>
          <p:spPr>
            <a:xfrm>
              <a:off x="3838529" y="14712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3"/>
            <p:cNvSpPr/>
            <p:nvPr/>
          </p:nvSpPr>
          <p:spPr>
            <a:xfrm>
              <a:off x="3856660" y="134895"/>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3"/>
            <p:cNvSpPr/>
            <p:nvPr/>
          </p:nvSpPr>
          <p:spPr>
            <a:xfrm>
              <a:off x="3873183" y="11484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33"/>
          <p:cNvGrpSpPr/>
          <p:nvPr/>
        </p:nvGrpSpPr>
        <p:grpSpPr>
          <a:xfrm>
            <a:off x="7649825" y="934753"/>
            <a:ext cx="552257" cy="1287752"/>
            <a:chOff x="4811532" y="241542"/>
            <a:chExt cx="221177" cy="515761"/>
          </a:xfrm>
        </p:grpSpPr>
        <p:sp>
          <p:nvSpPr>
            <p:cNvPr id="1205" name="Google Shape;1205;p33"/>
            <p:cNvSpPr/>
            <p:nvPr/>
          </p:nvSpPr>
          <p:spPr>
            <a:xfrm>
              <a:off x="4811532" y="566537"/>
              <a:ext cx="219217" cy="190766"/>
            </a:xfrm>
            <a:custGeom>
              <a:rect b="b" l="l" r="r" t="t"/>
              <a:pathLst>
                <a:path extrusionOk="0" h="4754" w="6275">
                  <a:moveTo>
                    <a:pt x="767" y="1"/>
                  </a:moveTo>
                  <a:lnTo>
                    <a:pt x="767" y="136"/>
                  </a:lnTo>
                  <a:cubicBezTo>
                    <a:pt x="293" y="519"/>
                    <a:pt x="1" y="1015"/>
                    <a:pt x="1" y="1555"/>
                  </a:cubicBezTo>
                  <a:cubicBezTo>
                    <a:pt x="1" y="1634"/>
                    <a:pt x="12" y="1713"/>
                    <a:pt x="23" y="1780"/>
                  </a:cubicBezTo>
                  <a:lnTo>
                    <a:pt x="12" y="2445"/>
                  </a:lnTo>
                  <a:cubicBezTo>
                    <a:pt x="12" y="2490"/>
                    <a:pt x="1" y="2535"/>
                    <a:pt x="1" y="2591"/>
                  </a:cubicBezTo>
                  <a:cubicBezTo>
                    <a:pt x="1" y="3785"/>
                    <a:pt x="1409" y="4754"/>
                    <a:pt x="3143" y="4754"/>
                  </a:cubicBezTo>
                  <a:cubicBezTo>
                    <a:pt x="4878" y="4754"/>
                    <a:pt x="6274" y="3785"/>
                    <a:pt x="6274" y="2591"/>
                  </a:cubicBezTo>
                  <a:lnTo>
                    <a:pt x="6274" y="1555"/>
                  </a:lnTo>
                  <a:cubicBezTo>
                    <a:pt x="6274" y="1026"/>
                    <a:pt x="6004" y="530"/>
                    <a:pt x="5531" y="159"/>
                  </a:cubicBezTo>
                  <a:lnTo>
                    <a:pt x="5542" y="159"/>
                  </a:lnTo>
                  <a:lnTo>
                    <a:pt x="5542"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3"/>
            <p:cNvSpPr/>
            <p:nvPr/>
          </p:nvSpPr>
          <p:spPr>
            <a:xfrm>
              <a:off x="4811536" y="555912"/>
              <a:ext cx="219217" cy="151548"/>
            </a:xfrm>
            <a:custGeom>
              <a:rect b="b" l="l" r="r" t="t"/>
              <a:pathLst>
                <a:path extrusionOk="0" h="4338" w="6275">
                  <a:moveTo>
                    <a:pt x="3143" y="1"/>
                  </a:move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lnTo>
                    <a:pt x="5903" y="1138"/>
                  </a:lnTo>
                  <a:cubicBezTo>
                    <a:pt x="5373" y="463"/>
                    <a:pt x="4337" y="1"/>
                    <a:pt x="3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3"/>
            <p:cNvSpPr/>
            <p:nvPr/>
          </p:nvSpPr>
          <p:spPr>
            <a:xfrm>
              <a:off x="4811536" y="555912"/>
              <a:ext cx="219601" cy="151548"/>
            </a:xfrm>
            <a:custGeom>
              <a:rect b="b" l="l" r="r" t="t"/>
              <a:pathLst>
                <a:path extrusionOk="0" h="4338" w="6286">
                  <a:moveTo>
                    <a:pt x="3143" y="1"/>
                  </a:moveTo>
                  <a:cubicBezTo>
                    <a:pt x="1409" y="1"/>
                    <a:pt x="1" y="969"/>
                    <a:pt x="1" y="2175"/>
                  </a:cubicBezTo>
                  <a:cubicBezTo>
                    <a:pt x="1" y="3368"/>
                    <a:pt x="1409" y="4337"/>
                    <a:pt x="3143" y="4337"/>
                  </a:cubicBezTo>
                  <a:cubicBezTo>
                    <a:pt x="4878" y="4337"/>
                    <a:pt x="6286" y="3368"/>
                    <a:pt x="6286" y="2175"/>
                  </a:cubicBezTo>
                  <a:cubicBezTo>
                    <a:pt x="6286" y="969"/>
                    <a:pt x="4878" y="1"/>
                    <a:pt x="3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3"/>
            <p:cNvSpPr/>
            <p:nvPr/>
          </p:nvSpPr>
          <p:spPr>
            <a:xfrm>
              <a:off x="4811536" y="555912"/>
              <a:ext cx="219217" cy="151548"/>
            </a:xfrm>
            <a:custGeom>
              <a:rect b="b" l="l" r="r" t="t"/>
              <a:pathLst>
                <a:path extrusionOk="0" fill="none" h="4338" w="6275">
                  <a:moveTo>
                    <a:pt x="5903" y="1138"/>
                  </a:moveTo>
                  <a:cubicBezTo>
                    <a:pt x="5373" y="463"/>
                    <a:pt x="4337" y="1"/>
                    <a:pt x="3143" y="1"/>
                  </a:cubicBezTo>
                  <a:cubicBezTo>
                    <a:pt x="1949" y="1"/>
                    <a:pt x="913" y="463"/>
                    <a:pt x="372" y="1138"/>
                  </a:cubicBezTo>
                  <a:lnTo>
                    <a:pt x="23" y="1138"/>
                  </a:lnTo>
                  <a:lnTo>
                    <a:pt x="12" y="2073"/>
                  </a:lnTo>
                  <a:cubicBezTo>
                    <a:pt x="12" y="2107"/>
                    <a:pt x="1" y="2141"/>
                    <a:pt x="1" y="2175"/>
                  </a:cubicBezTo>
                  <a:cubicBezTo>
                    <a:pt x="1" y="3368"/>
                    <a:pt x="1409" y="4337"/>
                    <a:pt x="3143" y="4337"/>
                  </a:cubicBezTo>
                  <a:cubicBezTo>
                    <a:pt x="4878" y="4337"/>
                    <a:pt x="6274" y="3368"/>
                    <a:pt x="6274" y="2175"/>
                  </a:cubicBezTo>
                  <a:lnTo>
                    <a:pt x="6274" y="1138"/>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3"/>
            <p:cNvSpPr/>
            <p:nvPr/>
          </p:nvSpPr>
          <p:spPr>
            <a:xfrm>
              <a:off x="4811536" y="555912"/>
              <a:ext cx="219601" cy="151548"/>
            </a:xfrm>
            <a:custGeom>
              <a:rect b="b" l="l" r="r" t="t"/>
              <a:pathLst>
                <a:path extrusionOk="0" fill="none" h="4338" w="6286">
                  <a:moveTo>
                    <a:pt x="6286" y="2175"/>
                  </a:moveTo>
                  <a:cubicBezTo>
                    <a:pt x="6286" y="3368"/>
                    <a:pt x="4878" y="4337"/>
                    <a:pt x="3143" y="4337"/>
                  </a:cubicBezTo>
                  <a:cubicBezTo>
                    <a:pt x="1409" y="4337"/>
                    <a:pt x="1" y="3368"/>
                    <a:pt x="1" y="2175"/>
                  </a:cubicBezTo>
                  <a:cubicBezTo>
                    <a:pt x="1" y="969"/>
                    <a:pt x="1409" y="1"/>
                    <a:pt x="3143" y="1"/>
                  </a:cubicBezTo>
                  <a:cubicBezTo>
                    <a:pt x="4878" y="1"/>
                    <a:pt x="6286" y="969"/>
                    <a:pt x="6286" y="2175"/>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3"/>
            <p:cNvSpPr/>
            <p:nvPr/>
          </p:nvSpPr>
          <p:spPr>
            <a:xfrm>
              <a:off x="4811536" y="519720"/>
              <a:ext cx="219601" cy="151932"/>
            </a:xfrm>
            <a:custGeom>
              <a:rect b="b" l="l" r="r" t="t"/>
              <a:pathLst>
                <a:path extrusionOk="0" h="4349" w="6286">
                  <a:moveTo>
                    <a:pt x="3143" y="1"/>
                  </a:moveTo>
                  <a:cubicBezTo>
                    <a:pt x="1409" y="1"/>
                    <a:pt x="1" y="980"/>
                    <a:pt x="1" y="2174"/>
                  </a:cubicBezTo>
                  <a:cubicBezTo>
                    <a:pt x="1" y="3380"/>
                    <a:pt x="1409" y="4348"/>
                    <a:pt x="3143" y="4348"/>
                  </a:cubicBezTo>
                  <a:cubicBezTo>
                    <a:pt x="4878" y="4348"/>
                    <a:pt x="6286" y="3380"/>
                    <a:pt x="6286" y="2174"/>
                  </a:cubicBezTo>
                  <a:cubicBezTo>
                    <a:pt x="6286" y="980"/>
                    <a:pt x="4878" y="1"/>
                    <a:pt x="3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3"/>
            <p:cNvSpPr/>
            <p:nvPr/>
          </p:nvSpPr>
          <p:spPr>
            <a:xfrm>
              <a:off x="4811536" y="519720"/>
              <a:ext cx="219601" cy="151932"/>
            </a:xfrm>
            <a:custGeom>
              <a:rect b="b" l="l" r="r" t="t"/>
              <a:pathLst>
                <a:path extrusionOk="0" fill="none" h="4349" w="6286">
                  <a:moveTo>
                    <a:pt x="6286" y="2174"/>
                  </a:moveTo>
                  <a:cubicBezTo>
                    <a:pt x="6286" y="3380"/>
                    <a:pt x="4878" y="4348"/>
                    <a:pt x="3143" y="4348"/>
                  </a:cubicBezTo>
                  <a:cubicBezTo>
                    <a:pt x="1409" y="4348"/>
                    <a:pt x="1" y="3380"/>
                    <a:pt x="1" y="2174"/>
                  </a:cubicBezTo>
                  <a:cubicBezTo>
                    <a:pt x="1" y="980"/>
                    <a:pt x="1409" y="1"/>
                    <a:pt x="3143" y="1"/>
                  </a:cubicBezTo>
                  <a:cubicBezTo>
                    <a:pt x="4878" y="1"/>
                    <a:pt x="6286" y="980"/>
                    <a:pt x="6286"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3"/>
            <p:cNvSpPr/>
            <p:nvPr/>
          </p:nvSpPr>
          <p:spPr>
            <a:xfrm>
              <a:off x="4922101" y="671997"/>
              <a:ext cx="35" cy="35459"/>
            </a:xfrm>
            <a:custGeom>
              <a:rect b="b" l="l" r="r" t="t"/>
              <a:pathLst>
                <a:path extrusionOk="0" fill="none" h="1015" w="1">
                  <a:moveTo>
                    <a:pt x="1" y="1014"/>
                  </a:moveTo>
                  <a:cubicBezTo>
                    <a:pt x="1" y="992"/>
                    <a:pt x="1" y="969"/>
                    <a:pt x="1" y="935"/>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3"/>
            <p:cNvSpPr/>
            <p:nvPr/>
          </p:nvSpPr>
          <p:spPr>
            <a:xfrm>
              <a:off x="4945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3"/>
            <p:cNvSpPr/>
            <p:nvPr/>
          </p:nvSpPr>
          <p:spPr>
            <a:xfrm>
              <a:off x="4968528" y="664906"/>
              <a:ext cx="35" cy="35075"/>
            </a:xfrm>
            <a:custGeom>
              <a:rect b="b" l="l" r="r" t="t"/>
              <a:pathLst>
                <a:path extrusionOk="0" fill="none" h="1004" w="1">
                  <a:moveTo>
                    <a:pt x="1" y="1003"/>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3"/>
            <p:cNvSpPr/>
            <p:nvPr/>
          </p:nvSpPr>
          <p:spPr>
            <a:xfrm>
              <a:off x="4989384" y="656242"/>
              <a:ext cx="35" cy="35459"/>
            </a:xfrm>
            <a:custGeom>
              <a:rect b="b" l="l" r="r" t="t"/>
              <a:pathLst>
                <a:path extrusionOk="0" fill="none" h="1015" w="1">
                  <a:moveTo>
                    <a:pt x="1" y="1015"/>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3"/>
            <p:cNvSpPr/>
            <p:nvPr/>
          </p:nvSpPr>
          <p:spPr>
            <a:xfrm>
              <a:off x="5007095" y="644050"/>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a:off x="5023235"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3"/>
            <p:cNvSpPr/>
            <p:nvPr/>
          </p:nvSpPr>
          <p:spPr>
            <a:xfrm>
              <a:off x="4897717" y="670041"/>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3"/>
            <p:cNvSpPr/>
            <p:nvPr/>
          </p:nvSpPr>
          <p:spPr>
            <a:xfrm>
              <a:off x="4874906" y="664906"/>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p:nvPr/>
          </p:nvSpPr>
          <p:spPr>
            <a:xfrm>
              <a:off x="4854050" y="656242"/>
              <a:ext cx="35" cy="35459"/>
            </a:xfrm>
            <a:custGeom>
              <a:rect b="b" l="l" r="r" t="t"/>
              <a:pathLst>
                <a:path extrusionOk="0" fill="none" h="1015" w="1">
                  <a:moveTo>
                    <a:pt x="0" y="1015"/>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3"/>
            <p:cNvSpPr/>
            <p:nvPr/>
          </p:nvSpPr>
          <p:spPr>
            <a:xfrm>
              <a:off x="4836339" y="644050"/>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3"/>
            <p:cNvSpPr/>
            <p:nvPr/>
          </p:nvSpPr>
          <p:spPr>
            <a:xfrm>
              <a:off x="4820199" y="62438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3"/>
            <p:cNvSpPr/>
            <p:nvPr/>
          </p:nvSpPr>
          <p:spPr>
            <a:xfrm>
              <a:off x="4836723" y="537048"/>
              <a:ext cx="169225" cy="117277"/>
            </a:xfrm>
            <a:custGeom>
              <a:rect b="b" l="l" r="r" t="t"/>
              <a:pathLst>
                <a:path extrusionOk="0" h="3357" w="4844">
                  <a:moveTo>
                    <a:pt x="2422" y="0"/>
                  </a:moveTo>
                  <a:cubicBezTo>
                    <a:pt x="1082" y="0"/>
                    <a:pt x="1" y="755"/>
                    <a:pt x="1" y="1678"/>
                  </a:cubicBezTo>
                  <a:cubicBezTo>
                    <a:pt x="1" y="2613"/>
                    <a:pt x="1082" y="3357"/>
                    <a:pt x="2422" y="3357"/>
                  </a:cubicBezTo>
                  <a:cubicBezTo>
                    <a:pt x="3762" y="3357"/>
                    <a:pt x="4844" y="2613"/>
                    <a:pt x="4844" y="1678"/>
                  </a:cubicBezTo>
                  <a:cubicBezTo>
                    <a:pt x="4844" y="755"/>
                    <a:pt x="3762" y="0"/>
                    <a:pt x="24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3"/>
            <p:cNvSpPr/>
            <p:nvPr/>
          </p:nvSpPr>
          <p:spPr>
            <a:xfrm>
              <a:off x="4836723" y="537048"/>
              <a:ext cx="169225" cy="117277"/>
            </a:xfrm>
            <a:custGeom>
              <a:rect b="b" l="l" r="r" t="t"/>
              <a:pathLst>
                <a:path extrusionOk="0" fill="none" h="3357" w="4844">
                  <a:moveTo>
                    <a:pt x="4844" y="1678"/>
                  </a:moveTo>
                  <a:cubicBezTo>
                    <a:pt x="4844" y="2613"/>
                    <a:pt x="3762" y="3357"/>
                    <a:pt x="2422" y="3357"/>
                  </a:cubicBezTo>
                  <a:cubicBezTo>
                    <a:pt x="1082" y="3357"/>
                    <a:pt x="1" y="2613"/>
                    <a:pt x="1" y="1678"/>
                  </a:cubicBezTo>
                  <a:cubicBezTo>
                    <a:pt x="1" y="755"/>
                    <a:pt x="1082" y="0"/>
                    <a:pt x="2422" y="0"/>
                  </a:cubicBezTo>
                  <a:cubicBezTo>
                    <a:pt x="3762" y="0"/>
                    <a:pt x="4844" y="755"/>
                    <a:pt x="4844" y="1678"/>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3"/>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p:nvPr/>
          </p:nvSpPr>
          <p:spPr>
            <a:xfrm>
              <a:off x="4838295" y="287969"/>
              <a:ext cx="166884" cy="367167"/>
            </a:xfrm>
            <a:custGeom>
              <a:rect b="b" l="l" r="r" t="t"/>
              <a:pathLst>
                <a:path extrusionOk="0" h="10510" w="4777">
                  <a:moveTo>
                    <a:pt x="2388" y="0"/>
                  </a:move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ubicBezTo>
                    <a:pt x="4438" y="4934"/>
                    <a:pt x="4765" y="3807"/>
                    <a:pt x="4765" y="3807"/>
                  </a:cubicBezTo>
                  <a:lnTo>
                    <a:pt x="4765" y="1690"/>
                  </a:lnTo>
                  <a:cubicBezTo>
                    <a:pt x="4765" y="1679"/>
                    <a:pt x="4776" y="1667"/>
                    <a:pt x="4776" y="1645"/>
                  </a:cubicBezTo>
                  <a:cubicBezTo>
                    <a:pt x="4776" y="733"/>
                    <a:pt x="3706" y="0"/>
                    <a:pt x="2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3"/>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3"/>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3"/>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3"/>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3"/>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3"/>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3"/>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3"/>
            <p:cNvSpPr/>
            <p:nvPr/>
          </p:nvSpPr>
          <p:spPr>
            <a:xfrm>
              <a:off x="4838295" y="287969"/>
              <a:ext cx="166884" cy="367167"/>
            </a:xfrm>
            <a:custGeom>
              <a:rect b="b" l="l" r="r" t="t"/>
              <a:pathLst>
                <a:path extrusionOk="0" fill="none" h="10510" w="4777">
                  <a:moveTo>
                    <a:pt x="2929" y="5204"/>
                  </a:moveTo>
                  <a:cubicBezTo>
                    <a:pt x="4438" y="4934"/>
                    <a:pt x="4765" y="3807"/>
                    <a:pt x="4765" y="3807"/>
                  </a:cubicBezTo>
                  <a:lnTo>
                    <a:pt x="4765" y="1690"/>
                  </a:lnTo>
                  <a:cubicBezTo>
                    <a:pt x="4765" y="1679"/>
                    <a:pt x="4776" y="1667"/>
                    <a:pt x="4776" y="1645"/>
                  </a:cubicBezTo>
                  <a:cubicBezTo>
                    <a:pt x="4776" y="733"/>
                    <a:pt x="3706" y="0"/>
                    <a:pt x="2388" y="0"/>
                  </a:cubicBezTo>
                  <a:cubicBezTo>
                    <a:pt x="1071" y="0"/>
                    <a:pt x="1" y="733"/>
                    <a:pt x="1" y="1645"/>
                  </a:cubicBezTo>
                  <a:lnTo>
                    <a:pt x="1" y="3807"/>
                  </a:lnTo>
                  <a:cubicBezTo>
                    <a:pt x="1" y="3807"/>
                    <a:pt x="338" y="4945"/>
                    <a:pt x="1848" y="5204"/>
                  </a:cubicBezTo>
                  <a:cubicBezTo>
                    <a:pt x="338" y="5463"/>
                    <a:pt x="1" y="6601"/>
                    <a:pt x="1" y="6601"/>
                  </a:cubicBezTo>
                  <a:lnTo>
                    <a:pt x="1" y="8808"/>
                  </a:lnTo>
                  <a:cubicBezTo>
                    <a:pt x="1" y="8831"/>
                    <a:pt x="1" y="8842"/>
                    <a:pt x="1" y="8853"/>
                  </a:cubicBezTo>
                  <a:cubicBezTo>
                    <a:pt x="1" y="9766"/>
                    <a:pt x="1071" y="10509"/>
                    <a:pt x="2388" y="10509"/>
                  </a:cubicBezTo>
                  <a:cubicBezTo>
                    <a:pt x="3706" y="10509"/>
                    <a:pt x="4776" y="9766"/>
                    <a:pt x="4776" y="8853"/>
                  </a:cubicBezTo>
                  <a:lnTo>
                    <a:pt x="4776" y="6601"/>
                  </a:lnTo>
                  <a:cubicBezTo>
                    <a:pt x="4776" y="6601"/>
                    <a:pt x="4438" y="5463"/>
                    <a:pt x="2929" y="520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3"/>
            <p:cNvSpPr/>
            <p:nvPr/>
          </p:nvSpPr>
          <p:spPr>
            <a:xfrm>
              <a:off x="4838295" y="540192"/>
              <a:ext cx="164893" cy="114133"/>
            </a:xfrm>
            <a:custGeom>
              <a:rect b="b" l="l" r="r" t="t"/>
              <a:pathLst>
                <a:path extrusionOk="0" h="3267" w="4720">
                  <a:moveTo>
                    <a:pt x="2366" y="0"/>
                  </a:move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lnTo>
                    <a:pt x="4438" y="856"/>
                  </a:lnTo>
                  <a:cubicBezTo>
                    <a:pt x="4044" y="349"/>
                    <a:pt x="3256" y="0"/>
                    <a:pt x="2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3"/>
            <p:cNvSpPr/>
            <p:nvPr/>
          </p:nvSpPr>
          <p:spPr>
            <a:xfrm>
              <a:off x="4838295" y="540192"/>
              <a:ext cx="164893" cy="114133"/>
            </a:xfrm>
            <a:custGeom>
              <a:rect b="b" l="l" r="r" t="t"/>
              <a:pathLst>
                <a:path extrusionOk="0" h="3267" w="4720">
                  <a:moveTo>
                    <a:pt x="2366" y="0"/>
                  </a:moveTo>
                  <a:cubicBezTo>
                    <a:pt x="1059" y="0"/>
                    <a:pt x="1" y="732"/>
                    <a:pt x="1" y="1633"/>
                  </a:cubicBezTo>
                  <a:cubicBezTo>
                    <a:pt x="1" y="2534"/>
                    <a:pt x="1059" y="3267"/>
                    <a:pt x="2366" y="3267"/>
                  </a:cubicBezTo>
                  <a:cubicBezTo>
                    <a:pt x="3661" y="3267"/>
                    <a:pt x="4720" y="2534"/>
                    <a:pt x="4720" y="1633"/>
                  </a:cubicBezTo>
                  <a:cubicBezTo>
                    <a:pt x="4720" y="732"/>
                    <a:pt x="3661" y="0"/>
                    <a:pt x="2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3"/>
            <p:cNvSpPr/>
            <p:nvPr/>
          </p:nvSpPr>
          <p:spPr>
            <a:xfrm>
              <a:off x="4838295" y="540192"/>
              <a:ext cx="164893" cy="114133"/>
            </a:xfrm>
            <a:custGeom>
              <a:rect b="b" l="l" r="r" t="t"/>
              <a:pathLst>
                <a:path extrusionOk="0" fill="none" h="3267" w="4720">
                  <a:moveTo>
                    <a:pt x="4438" y="856"/>
                  </a:moveTo>
                  <a:cubicBezTo>
                    <a:pt x="4044" y="349"/>
                    <a:pt x="3256" y="0"/>
                    <a:pt x="2366" y="0"/>
                  </a:cubicBezTo>
                  <a:cubicBezTo>
                    <a:pt x="1465" y="0"/>
                    <a:pt x="688" y="349"/>
                    <a:pt x="282" y="856"/>
                  </a:cubicBezTo>
                  <a:lnTo>
                    <a:pt x="23" y="856"/>
                  </a:lnTo>
                  <a:lnTo>
                    <a:pt x="12" y="1566"/>
                  </a:lnTo>
                  <a:cubicBezTo>
                    <a:pt x="12" y="1588"/>
                    <a:pt x="1" y="1611"/>
                    <a:pt x="1" y="1633"/>
                  </a:cubicBezTo>
                  <a:cubicBezTo>
                    <a:pt x="1" y="2534"/>
                    <a:pt x="1059" y="3267"/>
                    <a:pt x="2366" y="3267"/>
                  </a:cubicBezTo>
                  <a:cubicBezTo>
                    <a:pt x="3661" y="3267"/>
                    <a:pt x="4720" y="2534"/>
                    <a:pt x="4720" y="1633"/>
                  </a:cubicBezTo>
                  <a:lnTo>
                    <a:pt x="4720" y="856"/>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3"/>
            <p:cNvSpPr/>
            <p:nvPr/>
          </p:nvSpPr>
          <p:spPr>
            <a:xfrm>
              <a:off x="4838295" y="540192"/>
              <a:ext cx="164893" cy="114133"/>
            </a:xfrm>
            <a:custGeom>
              <a:rect b="b" l="l" r="r" t="t"/>
              <a:pathLst>
                <a:path extrusionOk="0" fill="none" h="3267" w="4720">
                  <a:moveTo>
                    <a:pt x="4720" y="1633"/>
                  </a:moveTo>
                  <a:cubicBezTo>
                    <a:pt x="4720" y="2534"/>
                    <a:pt x="3661" y="3267"/>
                    <a:pt x="2366" y="3267"/>
                  </a:cubicBezTo>
                  <a:cubicBezTo>
                    <a:pt x="1059" y="3267"/>
                    <a:pt x="1" y="2534"/>
                    <a:pt x="1" y="1633"/>
                  </a:cubicBezTo>
                  <a:cubicBezTo>
                    <a:pt x="1" y="732"/>
                    <a:pt x="1059" y="0"/>
                    <a:pt x="2366" y="0"/>
                  </a:cubicBezTo>
                  <a:cubicBezTo>
                    <a:pt x="3661" y="0"/>
                    <a:pt x="4720" y="732"/>
                    <a:pt x="4720" y="1633"/>
                  </a:cubicBezTo>
                  <a:close/>
                </a:path>
              </a:pathLst>
            </a:custGeom>
            <a:noFill/>
            <a:ln cap="flat" cmpd="sng" w="3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3"/>
            <p:cNvSpPr/>
            <p:nvPr/>
          </p:nvSpPr>
          <p:spPr>
            <a:xfrm>
              <a:off x="4838295" y="513048"/>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a:off x="4838295" y="513048"/>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solidFill>
              <a:schemeClr val="lt1"/>
            </a:solidFill>
            <a:ln cap="flat" cmpd="sng" w="3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a:off x="4838295" y="356055"/>
              <a:ext cx="164893" cy="114133"/>
            </a:xfrm>
            <a:custGeom>
              <a:rect b="b" l="l" r="r" t="t"/>
              <a:pathLst>
                <a:path extrusionOk="0" h="3267" w="4720">
                  <a:moveTo>
                    <a:pt x="2366" y="0"/>
                  </a:moveTo>
                  <a:cubicBezTo>
                    <a:pt x="1059" y="0"/>
                    <a:pt x="1" y="732"/>
                    <a:pt x="1" y="1633"/>
                  </a:cubicBezTo>
                  <a:cubicBezTo>
                    <a:pt x="1" y="2534"/>
                    <a:pt x="1059" y="3266"/>
                    <a:pt x="2366" y="3266"/>
                  </a:cubicBezTo>
                  <a:cubicBezTo>
                    <a:pt x="3661" y="3266"/>
                    <a:pt x="4720" y="2534"/>
                    <a:pt x="4720" y="1633"/>
                  </a:cubicBezTo>
                  <a:cubicBezTo>
                    <a:pt x="4720" y="732"/>
                    <a:pt x="3661" y="0"/>
                    <a:pt x="2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a:off x="4838295" y="356055"/>
              <a:ext cx="164893" cy="114133"/>
            </a:xfrm>
            <a:custGeom>
              <a:rect b="b" l="l" r="r" t="t"/>
              <a:pathLst>
                <a:path extrusionOk="0" fill="none" h="3267" w="4720">
                  <a:moveTo>
                    <a:pt x="4720" y="1633"/>
                  </a:moveTo>
                  <a:cubicBezTo>
                    <a:pt x="4720" y="2534"/>
                    <a:pt x="3661" y="3266"/>
                    <a:pt x="2366" y="3266"/>
                  </a:cubicBezTo>
                  <a:cubicBezTo>
                    <a:pt x="1059" y="3266"/>
                    <a:pt x="1" y="2534"/>
                    <a:pt x="1" y="1633"/>
                  </a:cubicBezTo>
                  <a:cubicBezTo>
                    <a:pt x="1" y="732"/>
                    <a:pt x="1059" y="0"/>
                    <a:pt x="2366" y="0"/>
                  </a:cubicBezTo>
                  <a:cubicBezTo>
                    <a:pt x="3661" y="0"/>
                    <a:pt x="4720" y="732"/>
                    <a:pt x="4720" y="1633"/>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a:off x="5009471" y="374535"/>
              <a:ext cx="15756" cy="237313"/>
            </a:xfrm>
            <a:custGeom>
              <a:rect b="b" l="l" r="r" t="t"/>
              <a:pathLst>
                <a:path extrusionOk="0" h="6793" w="451">
                  <a:moveTo>
                    <a:pt x="225" y="0"/>
                  </a:move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lnTo>
                    <a:pt x="428" y="79"/>
                  </a:lnTo>
                  <a:cubicBezTo>
                    <a:pt x="394" y="34"/>
                    <a:pt x="315"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a:off x="5009471" y="374535"/>
              <a:ext cx="15756" cy="237313"/>
            </a:xfrm>
            <a:custGeom>
              <a:rect b="b" l="l" r="r" t="t"/>
              <a:pathLst>
                <a:path extrusionOk="0" fill="none" h="6793" w="451">
                  <a:moveTo>
                    <a:pt x="428" y="79"/>
                  </a:moveTo>
                  <a:cubicBezTo>
                    <a:pt x="394" y="34"/>
                    <a:pt x="315" y="0"/>
                    <a:pt x="225" y="0"/>
                  </a:cubicBezTo>
                  <a:cubicBezTo>
                    <a:pt x="147" y="0"/>
                    <a:pt x="68" y="34"/>
                    <a:pt x="23" y="79"/>
                  </a:cubicBezTo>
                  <a:lnTo>
                    <a:pt x="0" y="79"/>
                  </a:lnTo>
                  <a:lnTo>
                    <a:pt x="0" y="6623"/>
                  </a:lnTo>
                  <a:cubicBezTo>
                    <a:pt x="0" y="6623"/>
                    <a:pt x="0" y="6634"/>
                    <a:pt x="0" y="6634"/>
                  </a:cubicBezTo>
                  <a:cubicBezTo>
                    <a:pt x="0" y="6725"/>
                    <a:pt x="101" y="6792"/>
                    <a:pt x="225" y="6792"/>
                  </a:cubicBezTo>
                  <a:cubicBezTo>
                    <a:pt x="349" y="6792"/>
                    <a:pt x="451" y="6725"/>
                    <a:pt x="451" y="6634"/>
                  </a:cubicBezTo>
                  <a:lnTo>
                    <a:pt x="451"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a:off x="4816671" y="374535"/>
              <a:ext cx="16140" cy="237313"/>
            </a:xfrm>
            <a:custGeom>
              <a:rect b="b" l="l" r="r" t="t"/>
              <a:pathLst>
                <a:path extrusionOk="0" h="6793" w="462">
                  <a:moveTo>
                    <a:pt x="237" y="0"/>
                  </a:move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lnTo>
                    <a:pt x="439" y="79"/>
                  </a:lnTo>
                  <a:cubicBezTo>
                    <a:pt x="394" y="34"/>
                    <a:pt x="315" y="0"/>
                    <a:pt x="2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3"/>
            <p:cNvSpPr/>
            <p:nvPr/>
          </p:nvSpPr>
          <p:spPr>
            <a:xfrm>
              <a:off x="4816671" y="374535"/>
              <a:ext cx="16140" cy="237313"/>
            </a:xfrm>
            <a:custGeom>
              <a:rect b="b" l="l" r="r" t="t"/>
              <a:pathLst>
                <a:path extrusionOk="0" fill="none" h="6793" w="462">
                  <a:moveTo>
                    <a:pt x="439" y="79"/>
                  </a:moveTo>
                  <a:cubicBezTo>
                    <a:pt x="394" y="34"/>
                    <a:pt x="315" y="0"/>
                    <a:pt x="237" y="0"/>
                  </a:cubicBezTo>
                  <a:cubicBezTo>
                    <a:pt x="146" y="0"/>
                    <a:pt x="68" y="34"/>
                    <a:pt x="34" y="79"/>
                  </a:cubicBezTo>
                  <a:lnTo>
                    <a:pt x="0" y="79"/>
                  </a:lnTo>
                  <a:lnTo>
                    <a:pt x="0" y="6623"/>
                  </a:lnTo>
                  <a:cubicBezTo>
                    <a:pt x="0" y="6623"/>
                    <a:pt x="0" y="6634"/>
                    <a:pt x="0" y="6634"/>
                  </a:cubicBezTo>
                  <a:cubicBezTo>
                    <a:pt x="0" y="6725"/>
                    <a:pt x="101" y="6792"/>
                    <a:pt x="237" y="6792"/>
                  </a:cubicBezTo>
                  <a:cubicBezTo>
                    <a:pt x="360" y="6792"/>
                    <a:pt x="462" y="6725"/>
                    <a:pt x="462" y="6634"/>
                  </a:cubicBezTo>
                  <a:lnTo>
                    <a:pt x="462" y="7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3"/>
            <p:cNvSpPr/>
            <p:nvPr/>
          </p:nvSpPr>
          <p:spPr>
            <a:xfrm>
              <a:off x="4813492" y="277349"/>
              <a:ext cx="219217" cy="151897"/>
            </a:xfrm>
            <a:custGeom>
              <a:rect b="b" l="l" r="r" t="t"/>
              <a:pathLst>
                <a:path extrusionOk="0" h="4348" w="6275">
                  <a:moveTo>
                    <a:pt x="3132" y="0"/>
                  </a:move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lnTo>
                    <a:pt x="5903" y="1149"/>
                  </a:lnTo>
                  <a:cubicBezTo>
                    <a:pt x="5374" y="462"/>
                    <a:pt x="4326" y="0"/>
                    <a:pt x="31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3"/>
            <p:cNvSpPr/>
            <p:nvPr/>
          </p:nvSpPr>
          <p:spPr>
            <a:xfrm>
              <a:off x="4813492" y="277349"/>
              <a:ext cx="219217" cy="151897"/>
            </a:xfrm>
            <a:custGeom>
              <a:rect b="b" l="l" r="r" t="t"/>
              <a:pathLst>
                <a:path extrusionOk="0" h="4348" w="6275">
                  <a:moveTo>
                    <a:pt x="3132" y="0"/>
                  </a:moveTo>
                  <a:cubicBezTo>
                    <a:pt x="1398" y="0"/>
                    <a:pt x="1" y="980"/>
                    <a:pt x="1" y="2174"/>
                  </a:cubicBezTo>
                  <a:cubicBezTo>
                    <a:pt x="1" y="3368"/>
                    <a:pt x="1398" y="4348"/>
                    <a:pt x="3132" y="4348"/>
                  </a:cubicBezTo>
                  <a:cubicBezTo>
                    <a:pt x="4867" y="4348"/>
                    <a:pt x="6275" y="3368"/>
                    <a:pt x="6275" y="2174"/>
                  </a:cubicBezTo>
                  <a:cubicBezTo>
                    <a:pt x="6275" y="980"/>
                    <a:pt x="48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3"/>
            <p:cNvSpPr/>
            <p:nvPr/>
          </p:nvSpPr>
          <p:spPr>
            <a:xfrm>
              <a:off x="4813492" y="277349"/>
              <a:ext cx="219217" cy="151897"/>
            </a:xfrm>
            <a:custGeom>
              <a:rect b="b" l="l" r="r" t="t"/>
              <a:pathLst>
                <a:path extrusionOk="0" fill="none" h="4348" w="6275">
                  <a:moveTo>
                    <a:pt x="5903" y="1149"/>
                  </a:moveTo>
                  <a:cubicBezTo>
                    <a:pt x="5374" y="462"/>
                    <a:pt x="4326" y="0"/>
                    <a:pt x="3132" y="0"/>
                  </a:cubicBezTo>
                  <a:cubicBezTo>
                    <a:pt x="1938" y="0"/>
                    <a:pt x="902" y="462"/>
                    <a:pt x="373" y="1149"/>
                  </a:cubicBezTo>
                  <a:lnTo>
                    <a:pt x="12" y="1149"/>
                  </a:lnTo>
                  <a:lnTo>
                    <a:pt x="1" y="2084"/>
                  </a:lnTo>
                  <a:cubicBezTo>
                    <a:pt x="1" y="2107"/>
                    <a:pt x="1" y="2140"/>
                    <a:pt x="1" y="2174"/>
                  </a:cubicBezTo>
                  <a:cubicBezTo>
                    <a:pt x="1" y="3379"/>
                    <a:pt x="1398" y="4348"/>
                    <a:pt x="3132" y="4348"/>
                  </a:cubicBezTo>
                  <a:cubicBezTo>
                    <a:pt x="4867" y="4348"/>
                    <a:pt x="6275" y="3379"/>
                    <a:pt x="6275" y="2174"/>
                  </a:cubicBezTo>
                  <a:lnTo>
                    <a:pt x="6275" y="1149"/>
                  </a:ln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3"/>
            <p:cNvSpPr/>
            <p:nvPr/>
          </p:nvSpPr>
          <p:spPr>
            <a:xfrm>
              <a:off x="4813492" y="277349"/>
              <a:ext cx="219217" cy="151897"/>
            </a:xfrm>
            <a:custGeom>
              <a:rect b="b" l="l" r="r" t="t"/>
              <a:pathLst>
                <a:path extrusionOk="0" fill="none" h="4348" w="6275">
                  <a:moveTo>
                    <a:pt x="6275" y="2174"/>
                  </a:moveTo>
                  <a:cubicBezTo>
                    <a:pt x="6275" y="3368"/>
                    <a:pt x="4867" y="4348"/>
                    <a:pt x="3132" y="4348"/>
                  </a:cubicBezTo>
                  <a:cubicBezTo>
                    <a:pt x="1398" y="4348"/>
                    <a:pt x="1" y="3368"/>
                    <a:pt x="1" y="2174"/>
                  </a:cubicBezTo>
                  <a:cubicBezTo>
                    <a:pt x="1" y="980"/>
                    <a:pt x="1398" y="0"/>
                    <a:pt x="3132" y="0"/>
                  </a:cubicBezTo>
                  <a:cubicBezTo>
                    <a:pt x="4867" y="0"/>
                    <a:pt x="6275" y="980"/>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3"/>
            <p:cNvSpPr/>
            <p:nvPr/>
          </p:nvSpPr>
          <p:spPr>
            <a:xfrm>
              <a:off x="4813492" y="241542"/>
              <a:ext cx="219217" cy="151513"/>
            </a:xfrm>
            <a:custGeom>
              <a:rect b="b" l="l" r="r" t="t"/>
              <a:pathLst>
                <a:path extrusionOk="0" h="4337" w="6275">
                  <a:moveTo>
                    <a:pt x="3132" y="0"/>
                  </a:moveTo>
                  <a:cubicBezTo>
                    <a:pt x="1398" y="0"/>
                    <a:pt x="1" y="969"/>
                    <a:pt x="1" y="2174"/>
                  </a:cubicBezTo>
                  <a:cubicBezTo>
                    <a:pt x="1" y="3368"/>
                    <a:pt x="1398" y="4337"/>
                    <a:pt x="3132" y="4337"/>
                  </a:cubicBezTo>
                  <a:cubicBezTo>
                    <a:pt x="4867" y="4337"/>
                    <a:pt x="6275" y="3368"/>
                    <a:pt x="6275" y="2174"/>
                  </a:cubicBezTo>
                  <a:cubicBezTo>
                    <a:pt x="6275" y="969"/>
                    <a:pt x="4867" y="0"/>
                    <a:pt x="3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3"/>
            <p:cNvSpPr/>
            <p:nvPr/>
          </p:nvSpPr>
          <p:spPr>
            <a:xfrm>
              <a:off x="4813492" y="241542"/>
              <a:ext cx="219217" cy="151513"/>
            </a:xfrm>
            <a:custGeom>
              <a:rect b="b" l="l" r="r" t="t"/>
              <a:pathLst>
                <a:path extrusionOk="0" fill="none" h="4337" w="6275">
                  <a:moveTo>
                    <a:pt x="6275" y="2174"/>
                  </a:moveTo>
                  <a:cubicBezTo>
                    <a:pt x="6275" y="3368"/>
                    <a:pt x="4867" y="4337"/>
                    <a:pt x="3132" y="4337"/>
                  </a:cubicBezTo>
                  <a:cubicBezTo>
                    <a:pt x="1398" y="4337"/>
                    <a:pt x="1" y="3368"/>
                    <a:pt x="1" y="2174"/>
                  </a:cubicBezTo>
                  <a:cubicBezTo>
                    <a:pt x="1" y="969"/>
                    <a:pt x="1398" y="0"/>
                    <a:pt x="3132" y="0"/>
                  </a:cubicBezTo>
                  <a:cubicBezTo>
                    <a:pt x="4867" y="0"/>
                    <a:pt x="6275" y="969"/>
                    <a:pt x="6275" y="2174"/>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a:off x="4923673" y="393434"/>
              <a:ext cx="35" cy="35808"/>
            </a:xfrm>
            <a:custGeom>
              <a:rect b="b" l="l" r="r" t="t"/>
              <a:pathLst>
                <a:path extrusionOk="0" fill="none" h="1025" w="1">
                  <a:moveTo>
                    <a:pt x="1" y="1025"/>
                  </a:moveTo>
                  <a:cubicBezTo>
                    <a:pt x="1" y="991"/>
                    <a:pt x="1" y="969"/>
                    <a:pt x="1" y="946"/>
                  </a:cubicBez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3"/>
            <p:cNvSpPr/>
            <p:nvPr/>
          </p:nvSpPr>
          <p:spPr>
            <a:xfrm>
              <a:off x="4947289"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3"/>
            <p:cNvSpPr/>
            <p:nvPr/>
          </p:nvSpPr>
          <p:spPr>
            <a:xfrm>
              <a:off x="4970100" y="386343"/>
              <a:ext cx="35" cy="35040"/>
            </a:xfrm>
            <a:custGeom>
              <a:rect b="b" l="l" r="r" t="t"/>
              <a:pathLst>
                <a:path extrusionOk="0" fill="none" h="1003" w="1">
                  <a:moveTo>
                    <a:pt x="1" y="1003"/>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4990956" y="377679"/>
              <a:ext cx="35" cy="35459"/>
            </a:xfrm>
            <a:custGeom>
              <a:rect b="b" l="l" r="r" t="t"/>
              <a:pathLst>
                <a:path extrusionOk="0" fill="none" h="1015" w="1">
                  <a:moveTo>
                    <a:pt x="1" y="1014"/>
                  </a:moveTo>
                  <a:lnTo>
                    <a:pt x="1"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a:off x="5008667" y="365872"/>
              <a:ext cx="35" cy="35459"/>
            </a:xfrm>
            <a:custGeom>
              <a:rect b="b" l="l" r="r" t="t"/>
              <a:pathLst>
                <a:path extrusionOk="0" fill="none" h="1015" w="1">
                  <a:moveTo>
                    <a:pt x="1" y="1014"/>
                  </a:moveTo>
                  <a:lnTo>
                    <a:pt x="1"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a:off x="5024807"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a:off x="4899290" y="391443"/>
              <a:ext cx="35" cy="35075"/>
            </a:xfrm>
            <a:custGeom>
              <a:rect b="b" l="l" r="r" t="t"/>
              <a:pathLst>
                <a:path extrusionOk="0" fill="none" h="1004" w="1">
                  <a:moveTo>
                    <a:pt x="0" y="1003"/>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3"/>
            <p:cNvSpPr/>
            <p:nvPr/>
          </p:nvSpPr>
          <p:spPr>
            <a:xfrm>
              <a:off x="4876478" y="386343"/>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a:off x="4855622" y="377679"/>
              <a:ext cx="35" cy="35459"/>
            </a:xfrm>
            <a:custGeom>
              <a:rect b="b" l="l" r="r" t="t"/>
              <a:pathLst>
                <a:path extrusionOk="0" fill="none" h="1015" w="1">
                  <a:moveTo>
                    <a:pt x="0" y="1014"/>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a:off x="4837911" y="365872"/>
              <a:ext cx="35" cy="35459"/>
            </a:xfrm>
            <a:custGeom>
              <a:rect b="b" l="l" r="r" t="t"/>
              <a:pathLst>
                <a:path extrusionOk="0" fill="none" h="1015" w="1">
                  <a:moveTo>
                    <a:pt x="0" y="1014"/>
                  </a:moveTo>
                  <a:lnTo>
                    <a:pt x="0" y="1"/>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a:off x="4821771" y="346204"/>
              <a:ext cx="35" cy="35040"/>
            </a:xfrm>
            <a:custGeom>
              <a:rect b="b" l="l" r="r" t="t"/>
              <a:pathLst>
                <a:path extrusionOk="0" fill="none" h="1003" w="1">
                  <a:moveTo>
                    <a:pt x="0" y="1003"/>
                  </a:moveTo>
                  <a:lnTo>
                    <a:pt x="0" y="0"/>
                  </a:lnTo>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3"/>
            <p:cNvSpPr/>
            <p:nvPr/>
          </p:nvSpPr>
          <p:spPr>
            <a:xfrm>
              <a:off x="4838295" y="258834"/>
              <a:ext cx="169644" cy="117312"/>
            </a:xfrm>
            <a:custGeom>
              <a:rect b="b" l="l" r="r" t="t"/>
              <a:pathLst>
                <a:path extrusionOk="0" h="3358" w="4856">
                  <a:moveTo>
                    <a:pt x="2422" y="1"/>
                  </a:moveTo>
                  <a:cubicBezTo>
                    <a:pt x="1082" y="1"/>
                    <a:pt x="1" y="744"/>
                    <a:pt x="1" y="1679"/>
                  </a:cubicBezTo>
                  <a:cubicBezTo>
                    <a:pt x="1" y="2603"/>
                    <a:pt x="1082" y="3357"/>
                    <a:pt x="2422" y="3357"/>
                  </a:cubicBezTo>
                  <a:cubicBezTo>
                    <a:pt x="3762" y="3357"/>
                    <a:pt x="4855" y="2603"/>
                    <a:pt x="4855" y="1679"/>
                  </a:cubicBezTo>
                  <a:cubicBezTo>
                    <a:pt x="4855" y="744"/>
                    <a:pt x="3762" y="1"/>
                    <a:pt x="2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3"/>
            <p:cNvSpPr/>
            <p:nvPr/>
          </p:nvSpPr>
          <p:spPr>
            <a:xfrm>
              <a:off x="4838295" y="258834"/>
              <a:ext cx="169644" cy="117312"/>
            </a:xfrm>
            <a:custGeom>
              <a:rect b="b" l="l" r="r" t="t"/>
              <a:pathLst>
                <a:path extrusionOk="0" fill="none" h="3358" w="4856">
                  <a:moveTo>
                    <a:pt x="4855" y="1679"/>
                  </a:moveTo>
                  <a:cubicBezTo>
                    <a:pt x="4855" y="2603"/>
                    <a:pt x="3762" y="3357"/>
                    <a:pt x="2422" y="3357"/>
                  </a:cubicBezTo>
                  <a:cubicBezTo>
                    <a:pt x="1082" y="3357"/>
                    <a:pt x="1" y="2603"/>
                    <a:pt x="1" y="1679"/>
                  </a:cubicBezTo>
                  <a:cubicBezTo>
                    <a:pt x="1" y="744"/>
                    <a:pt x="1082" y="1"/>
                    <a:pt x="2422" y="1"/>
                  </a:cubicBezTo>
                  <a:cubicBezTo>
                    <a:pt x="3762" y="1"/>
                    <a:pt x="4855" y="744"/>
                    <a:pt x="4855" y="1679"/>
                  </a:cubicBezTo>
                  <a:close/>
                </a:path>
              </a:pathLst>
            </a:custGeom>
            <a:noFill/>
            <a:ln cap="flat" cmpd="sng" w="3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 name="Google Shape;1268;p33"/>
          <p:cNvSpPr/>
          <p:nvPr/>
        </p:nvSpPr>
        <p:spPr>
          <a:xfrm flipH="1" rot="10800000">
            <a:off x="8829750" y="2270050"/>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txBox="1"/>
          <p:nvPr>
            <p:ph idx="2" type="title"/>
          </p:nvPr>
        </p:nvSpPr>
        <p:spPr>
          <a:xfrm>
            <a:off x="828040" y="2701818"/>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70" name="Google Shape;1270;p33"/>
          <p:cNvSpPr txBox="1"/>
          <p:nvPr>
            <p:ph idx="1" type="subTitle"/>
          </p:nvPr>
        </p:nvSpPr>
        <p:spPr>
          <a:xfrm>
            <a:off x="1714100" y="2531325"/>
            <a:ext cx="4444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Encouraging Reported Taxpayers</a:t>
            </a:r>
            <a:endParaRPr sz="1800"/>
          </a:p>
        </p:txBody>
      </p:sp>
      <p:sp>
        <p:nvSpPr>
          <p:cNvPr id="1271" name="Google Shape;1271;p33"/>
          <p:cNvSpPr txBox="1"/>
          <p:nvPr>
            <p:ph idx="2" type="title"/>
          </p:nvPr>
        </p:nvSpPr>
        <p:spPr>
          <a:xfrm>
            <a:off x="828040" y="3845068"/>
            <a:ext cx="7347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72" name="Google Shape;1272;p33"/>
          <p:cNvSpPr txBox="1"/>
          <p:nvPr>
            <p:ph idx="1" type="subTitle"/>
          </p:nvPr>
        </p:nvSpPr>
        <p:spPr>
          <a:xfrm>
            <a:off x="1714102" y="3674575"/>
            <a:ext cx="40578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Effortless Tax Filing for Non-Filers</a:t>
            </a:r>
            <a:endParaRPr sz="1800"/>
          </a:p>
        </p:txBody>
      </p:sp>
      <p:sp>
        <p:nvSpPr>
          <p:cNvPr id="1273" name="Google Shape;1273;p33"/>
          <p:cNvSpPr txBox="1"/>
          <p:nvPr/>
        </p:nvSpPr>
        <p:spPr>
          <a:xfrm>
            <a:off x="1714100" y="3976588"/>
            <a:ext cx="523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Our chatbot aims to promote tax compliance among non-filers. By providing a seamless tax filing experience, we strive to bridge the gap and ensure more individuals fulfill their tax obligations. </a:t>
            </a:r>
            <a:endParaRPr sz="1200">
              <a:latin typeface="Source Sans Pro"/>
              <a:ea typeface="Source Sans Pro"/>
              <a:cs typeface="Source Sans Pro"/>
              <a:sym typeface="Source Sans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34"/>
          <p:cNvSpPr txBox="1"/>
          <p:nvPr>
            <p:ph type="title"/>
          </p:nvPr>
        </p:nvSpPr>
        <p:spPr>
          <a:xfrm>
            <a:off x="3761450" y="184680"/>
            <a:ext cx="4355700" cy="3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Demo Video</a:t>
            </a:r>
            <a:endParaRPr sz="3600"/>
          </a:p>
          <a:p>
            <a:pPr indent="0" lvl="0" marL="0" rtl="0" algn="ctr">
              <a:spcBef>
                <a:spcPts val="0"/>
              </a:spcBef>
              <a:spcAft>
                <a:spcPts val="0"/>
              </a:spcAft>
              <a:buNone/>
            </a:pPr>
            <a:r>
              <a:t/>
            </a:r>
            <a:endParaRPr sz="3600"/>
          </a:p>
          <a:p>
            <a:pPr indent="0" lvl="0" marL="0" rtl="0" algn="ctr">
              <a:spcBef>
                <a:spcPts val="0"/>
              </a:spcBef>
              <a:spcAft>
                <a:spcPts val="0"/>
              </a:spcAft>
              <a:buNone/>
            </a:pPr>
            <a:r>
              <a:rPr b="0" lang="en" sz="1400" u="sng">
                <a:solidFill>
                  <a:schemeClr val="hlink"/>
                </a:solidFill>
                <a:hlinkClick r:id="rId3"/>
              </a:rPr>
              <a:t>https://drive.google.com/drive/folders/15tME75NUKzHI2Byf7LvJlLQWcUNSdxG4?usp=sharing</a:t>
            </a:r>
            <a:endParaRPr b="0" sz="1400"/>
          </a:p>
          <a:p>
            <a:pPr indent="0" lvl="0" marL="0" rtl="0" algn="ctr">
              <a:spcBef>
                <a:spcPts val="0"/>
              </a:spcBef>
              <a:spcAft>
                <a:spcPts val="0"/>
              </a:spcAft>
              <a:buNone/>
            </a:pPr>
            <a:r>
              <a:t/>
            </a:r>
            <a:endParaRPr b="0" sz="1400"/>
          </a:p>
          <a:p>
            <a:pPr indent="0" lvl="0" marL="0" rtl="0" algn="ctr">
              <a:spcBef>
                <a:spcPts val="0"/>
              </a:spcBef>
              <a:spcAft>
                <a:spcPts val="0"/>
              </a:spcAft>
              <a:buNone/>
            </a:pPr>
            <a:r>
              <a:rPr b="0" lang="en" sz="1400"/>
              <a:t> </a:t>
            </a:r>
            <a:endParaRPr b="0" sz="1400"/>
          </a:p>
        </p:txBody>
      </p:sp>
      <p:grpSp>
        <p:nvGrpSpPr>
          <p:cNvPr id="1279" name="Google Shape;1279;p34"/>
          <p:cNvGrpSpPr/>
          <p:nvPr/>
        </p:nvGrpSpPr>
        <p:grpSpPr>
          <a:xfrm>
            <a:off x="351435" y="412016"/>
            <a:ext cx="1301097" cy="1072159"/>
            <a:chOff x="8077428" y="4048214"/>
            <a:chExt cx="933690" cy="788700"/>
          </a:xfrm>
        </p:grpSpPr>
        <p:sp>
          <p:nvSpPr>
            <p:cNvPr id="1280" name="Google Shape;1280;p34"/>
            <p:cNvSpPr/>
            <p:nvPr/>
          </p:nvSpPr>
          <p:spPr>
            <a:xfrm>
              <a:off x="8077428" y="4048214"/>
              <a:ext cx="235200" cy="7887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4"/>
            <p:cNvSpPr/>
            <p:nvPr/>
          </p:nvSpPr>
          <p:spPr>
            <a:xfrm>
              <a:off x="8426673" y="4191843"/>
              <a:ext cx="235200" cy="6450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4"/>
            <p:cNvSpPr/>
            <p:nvPr/>
          </p:nvSpPr>
          <p:spPr>
            <a:xfrm>
              <a:off x="8775917" y="4392244"/>
              <a:ext cx="235200" cy="444600"/>
            </a:xfrm>
            <a:prstGeom prst="rect">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 name="Google Shape;1283;p34"/>
          <p:cNvSpPr/>
          <p:nvPr/>
        </p:nvSpPr>
        <p:spPr>
          <a:xfrm>
            <a:off x="2968436" y="184686"/>
            <a:ext cx="140400" cy="140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4"/>
          <p:cNvSpPr/>
          <p:nvPr/>
        </p:nvSpPr>
        <p:spPr>
          <a:xfrm>
            <a:off x="211023" y="3265896"/>
            <a:ext cx="140400" cy="140400"/>
          </a:xfrm>
          <a:prstGeom prst="ellipse">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 name="Google Shape;1285;p34"/>
          <p:cNvGrpSpPr/>
          <p:nvPr/>
        </p:nvGrpSpPr>
        <p:grpSpPr>
          <a:xfrm>
            <a:off x="351416" y="3830928"/>
            <a:ext cx="1133720" cy="1133717"/>
            <a:chOff x="10173800" y="2018150"/>
            <a:chExt cx="1448103" cy="1448100"/>
          </a:xfrm>
        </p:grpSpPr>
        <p:sp>
          <p:nvSpPr>
            <p:cNvPr id="1286" name="Google Shape;1286;p34"/>
            <p:cNvSpPr/>
            <p:nvPr/>
          </p:nvSpPr>
          <p:spPr>
            <a:xfrm>
              <a:off x="10173800" y="2018150"/>
              <a:ext cx="1448100" cy="1448100"/>
            </a:xfrm>
            <a:prstGeom prst="donut">
              <a:avLst>
                <a:gd fmla="val 20968" name="adj"/>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4"/>
            <p:cNvSpPr/>
            <p:nvPr/>
          </p:nvSpPr>
          <p:spPr>
            <a:xfrm flipH="1">
              <a:off x="10173803" y="2018150"/>
              <a:ext cx="1448100" cy="1448100"/>
            </a:xfrm>
            <a:prstGeom prst="blockArc">
              <a:avLst>
                <a:gd fmla="val 10800000" name="adj1"/>
                <a:gd fmla="val 16161326" name="adj2"/>
                <a:gd fmla="val 20401" name="adj3"/>
              </a:avLst>
            </a:pr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34"/>
          <p:cNvSpPr/>
          <p:nvPr/>
        </p:nvSpPr>
        <p:spPr>
          <a:xfrm>
            <a:off x="2796527" y="2380950"/>
            <a:ext cx="171900" cy="14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34"/>
          <p:cNvGrpSpPr/>
          <p:nvPr/>
        </p:nvGrpSpPr>
        <p:grpSpPr>
          <a:xfrm>
            <a:off x="1652514" y="3242074"/>
            <a:ext cx="1226117" cy="958679"/>
            <a:chOff x="1477660" y="1834701"/>
            <a:chExt cx="546593" cy="427390"/>
          </a:xfrm>
        </p:grpSpPr>
        <p:sp>
          <p:nvSpPr>
            <p:cNvPr id="1290" name="Google Shape;1290;p34"/>
            <p:cNvSpPr/>
            <p:nvPr/>
          </p:nvSpPr>
          <p:spPr>
            <a:xfrm>
              <a:off x="1542984" y="2006268"/>
              <a:ext cx="399412" cy="255824"/>
            </a:xfrm>
            <a:custGeom>
              <a:rect b="b" l="l" r="r" t="t"/>
              <a:pathLst>
                <a:path extrusionOk="0" h="6590" w="11433">
                  <a:moveTo>
                    <a:pt x="34" y="0"/>
                  </a:moveTo>
                  <a:cubicBezTo>
                    <a:pt x="12" y="113"/>
                    <a:pt x="0" y="225"/>
                    <a:pt x="0" y="349"/>
                  </a:cubicBezTo>
                  <a:cubicBezTo>
                    <a:pt x="0" y="428"/>
                    <a:pt x="0" y="496"/>
                    <a:pt x="12" y="575"/>
                  </a:cubicBezTo>
                  <a:lnTo>
                    <a:pt x="0" y="1239"/>
                  </a:lnTo>
                  <a:cubicBezTo>
                    <a:pt x="0" y="1284"/>
                    <a:pt x="0" y="1340"/>
                    <a:pt x="0" y="1386"/>
                  </a:cubicBezTo>
                  <a:cubicBezTo>
                    <a:pt x="0" y="1543"/>
                    <a:pt x="23" y="1690"/>
                    <a:pt x="57" y="1825"/>
                  </a:cubicBezTo>
                  <a:cubicBezTo>
                    <a:pt x="124" y="2039"/>
                    <a:pt x="226" y="2230"/>
                    <a:pt x="361" y="2410"/>
                  </a:cubicBezTo>
                  <a:cubicBezTo>
                    <a:pt x="372" y="2422"/>
                    <a:pt x="383" y="2433"/>
                    <a:pt x="395" y="2456"/>
                  </a:cubicBezTo>
                  <a:cubicBezTo>
                    <a:pt x="575" y="2681"/>
                    <a:pt x="823" y="2884"/>
                    <a:pt x="1115" y="3052"/>
                  </a:cubicBezTo>
                  <a:cubicBezTo>
                    <a:pt x="1138" y="3075"/>
                    <a:pt x="1172" y="3086"/>
                    <a:pt x="1194" y="3109"/>
                  </a:cubicBezTo>
                  <a:cubicBezTo>
                    <a:pt x="1735" y="3402"/>
                    <a:pt x="2433" y="3582"/>
                    <a:pt x="3177" y="3582"/>
                  </a:cubicBezTo>
                  <a:cubicBezTo>
                    <a:pt x="3931" y="3582"/>
                    <a:pt x="4551" y="3424"/>
                    <a:pt x="5091" y="3143"/>
                  </a:cubicBezTo>
                  <a:lnTo>
                    <a:pt x="5091" y="3143"/>
                  </a:lnTo>
                  <a:cubicBezTo>
                    <a:pt x="5080" y="3210"/>
                    <a:pt x="5069" y="3278"/>
                    <a:pt x="5069" y="3345"/>
                  </a:cubicBezTo>
                  <a:cubicBezTo>
                    <a:pt x="5069" y="3424"/>
                    <a:pt x="5080" y="3503"/>
                    <a:pt x="5091" y="3582"/>
                  </a:cubicBezTo>
                  <a:lnTo>
                    <a:pt x="5080" y="4246"/>
                  </a:lnTo>
                  <a:cubicBezTo>
                    <a:pt x="5080" y="4291"/>
                    <a:pt x="5069" y="4336"/>
                    <a:pt x="5069" y="4393"/>
                  </a:cubicBezTo>
                  <a:cubicBezTo>
                    <a:pt x="5069" y="4652"/>
                    <a:pt x="5136" y="4911"/>
                    <a:pt x="5260" y="5147"/>
                  </a:cubicBezTo>
                  <a:cubicBezTo>
                    <a:pt x="5283" y="5181"/>
                    <a:pt x="5305" y="5215"/>
                    <a:pt x="5317" y="5249"/>
                  </a:cubicBezTo>
                  <a:cubicBezTo>
                    <a:pt x="5362" y="5305"/>
                    <a:pt x="5407" y="5373"/>
                    <a:pt x="5452" y="5440"/>
                  </a:cubicBezTo>
                  <a:cubicBezTo>
                    <a:pt x="5486" y="5463"/>
                    <a:pt x="5508" y="5497"/>
                    <a:pt x="5531" y="5530"/>
                  </a:cubicBezTo>
                  <a:cubicBezTo>
                    <a:pt x="5610" y="5620"/>
                    <a:pt x="5700" y="5711"/>
                    <a:pt x="5801" y="5789"/>
                  </a:cubicBezTo>
                  <a:cubicBezTo>
                    <a:pt x="5835" y="5812"/>
                    <a:pt x="5869" y="5846"/>
                    <a:pt x="5902" y="5868"/>
                  </a:cubicBezTo>
                  <a:cubicBezTo>
                    <a:pt x="6477" y="6308"/>
                    <a:pt x="7322" y="6589"/>
                    <a:pt x="8256" y="6589"/>
                  </a:cubicBezTo>
                  <a:cubicBezTo>
                    <a:pt x="9191" y="6589"/>
                    <a:pt x="9980" y="6319"/>
                    <a:pt x="10565" y="5902"/>
                  </a:cubicBezTo>
                  <a:cubicBezTo>
                    <a:pt x="10610" y="5868"/>
                    <a:pt x="10655" y="5823"/>
                    <a:pt x="10701" y="5789"/>
                  </a:cubicBezTo>
                  <a:cubicBezTo>
                    <a:pt x="10802" y="5711"/>
                    <a:pt x="10892" y="5620"/>
                    <a:pt x="10971" y="5530"/>
                  </a:cubicBezTo>
                  <a:cubicBezTo>
                    <a:pt x="11016" y="5485"/>
                    <a:pt x="11050" y="5429"/>
                    <a:pt x="11083" y="5384"/>
                  </a:cubicBezTo>
                  <a:cubicBezTo>
                    <a:pt x="11117" y="5339"/>
                    <a:pt x="11151" y="5294"/>
                    <a:pt x="11185" y="5249"/>
                  </a:cubicBezTo>
                  <a:cubicBezTo>
                    <a:pt x="11196" y="5215"/>
                    <a:pt x="11219" y="5181"/>
                    <a:pt x="11241" y="5147"/>
                  </a:cubicBezTo>
                  <a:cubicBezTo>
                    <a:pt x="11365" y="4911"/>
                    <a:pt x="11433" y="4652"/>
                    <a:pt x="11433" y="4393"/>
                  </a:cubicBezTo>
                  <a:lnTo>
                    <a:pt x="11433" y="4122"/>
                  </a:lnTo>
                  <a:cubicBezTo>
                    <a:pt x="11286" y="4077"/>
                    <a:pt x="11151" y="4021"/>
                    <a:pt x="11027" y="3965"/>
                  </a:cubicBezTo>
                  <a:cubicBezTo>
                    <a:pt x="10881" y="3897"/>
                    <a:pt x="10723" y="3830"/>
                    <a:pt x="10577" y="3762"/>
                  </a:cubicBezTo>
                  <a:cubicBezTo>
                    <a:pt x="10543" y="3740"/>
                    <a:pt x="10498" y="3728"/>
                    <a:pt x="10441" y="3706"/>
                  </a:cubicBezTo>
                  <a:cubicBezTo>
                    <a:pt x="10205" y="3604"/>
                    <a:pt x="9957" y="3514"/>
                    <a:pt x="9721" y="3413"/>
                  </a:cubicBezTo>
                  <a:cubicBezTo>
                    <a:pt x="9022" y="3131"/>
                    <a:pt x="8324" y="2838"/>
                    <a:pt x="7648" y="2512"/>
                  </a:cubicBezTo>
                  <a:cubicBezTo>
                    <a:pt x="6578" y="1994"/>
                    <a:pt x="5553" y="1374"/>
                    <a:pt x="4528" y="777"/>
                  </a:cubicBezTo>
                  <a:cubicBezTo>
                    <a:pt x="4100" y="529"/>
                    <a:pt x="3672" y="270"/>
                    <a:pt x="3267" y="0"/>
                  </a:cubicBez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4"/>
            <p:cNvSpPr/>
            <p:nvPr/>
          </p:nvSpPr>
          <p:spPr>
            <a:xfrm>
              <a:off x="1542986" y="1962978"/>
              <a:ext cx="222361" cy="153469"/>
            </a:xfrm>
            <a:custGeom>
              <a:rect b="b" l="l" r="r" t="t"/>
              <a:pathLst>
                <a:path extrusionOk="0" h="4393" w="6365">
                  <a:moveTo>
                    <a:pt x="3188" y="0"/>
                  </a:moveTo>
                  <a:cubicBezTo>
                    <a:pt x="1971" y="0"/>
                    <a:pt x="924" y="462"/>
                    <a:pt x="383" y="1149"/>
                  </a:cubicBezTo>
                  <a:lnTo>
                    <a:pt x="23" y="1149"/>
                  </a:lnTo>
                  <a:lnTo>
                    <a:pt x="12" y="2106"/>
                  </a:lnTo>
                  <a:cubicBezTo>
                    <a:pt x="12" y="2129"/>
                    <a:pt x="0" y="2163"/>
                    <a:pt x="0" y="2197"/>
                  </a:cubicBezTo>
                  <a:cubicBezTo>
                    <a:pt x="0" y="3413"/>
                    <a:pt x="1431" y="4393"/>
                    <a:pt x="3188" y="4393"/>
                  </a:cubicBezTo>
                  <a:cubicBezTo>
                    <a:pt x="4945" y="4393"/>
                    <a:pt x="6364" y="3413"/>
                    <a:pt x="6364" y="2197"/>
                  </a:cubicBezTo>
                  <a:lnTo>
                    <a:pt x="6364" y="1149"/>
                  </a:lnTo>
                  <a:lnTo>
                    <a:pt x="5981" y="1149"/>
                  </a:lnTo>
                  <a:cubicBezTo>
                    <a:pt x="5452" y="462"/>
                    <a:pt x="4393" y="0"/>
                    <a:pt x="3188"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4"/>
            <p:cNvSpPr/>
            <p:nvPr/>
          </p:nvSpPr>
          <p:spPr>
            <a:xfrm>
              <a:off x="1542986" y="1962559"/>
              <a:ext cx="222361" cy="153889"/>
            </a:xfrm>
            <a:custGeom>
              <a:rect b="b" l="l" r="r" t="t"/>
              <a:pathLst>
                <a:path extrusionOk="0" h="4405" w="6365">
                  <a:moveTo>
                    <a:pt x="3177" y="1"/>
                  </a:moveTo>
                  <a:cubicBezTo>
                    <a:pt x="1431" y="1"/>
                    <a:pt x="0" y="992"/>
                    <a:pt x="0" y="2209"/>
                  </a:cubicBezTo>
                  <a:cubicBezTo>
                    <a:pt x="0" y="3425"/>
                    <a:pt x="1431" y="4405"/>
                    <a:pt x="3177" y="4405"/>
                  </a:cubicBezTo>
                  <a:cubicBezTo>
                    <a:pt x="4934" y="4405"/>
                    <a:pt x="6364" y="3425"/>
                    <a:pt x="6364" y="2209"/>
                  </a:cubicBezTo>
                  <a:cubicBezTo>
                    <a:pt x="6364" y="992"/>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4"/>
            <p:cNvSpPr/>
            <p:nvPr/>
          </p:nvSpPr>
          <p:spPr>
            <a:xfrm>
              <a:off x="1542986" y="1962978"/>
              <a:ext cx="222361" cy="153469"/>
            </a:xfrm>
            <a:custGeom>
              <a:rect b="b" l="l" r="r" t="t"/>
              <a:pathLst>
                <a:path extrusionOk="0" fill="none" h="4393" w="6365">
                  <a:moveTo>
                    <a:pt x="5981" y="1149"/>
                  </a:moveTo>
                  <a:cubicBezTo>
                    <a:pt x="5452" y="462"/>
                    <a:pt x="4393" y="0"/>
                    <a:pt x="3188" y="0"/>
                  </a:cubicBezTo>
                  <a:cubicBezTo>
                    <a:pt x="1971" y="0"/>
                    <a:pt x="924" y="462"/>
                    <a:pt x="383" y="1149"/>
                  </a:cubicBezTo>
                  <a:lnTo>
                    <a:pt x="23" y="1149"/>
                  </a:lnTo>
                  <a:lnTo>
                    <a:pt x="12" y="2106"/>
                  </a:lnTo>
                  <a:cubicBezTo>
                    <a:pt x="12" y="2129"/>
                    <a:pt x="0" y="2163"/>
                    <a:pt x="0" y="2197"/>
                  </a:cubicBezTo>
                  <a:cubicBezTo>
                    <a:pt x="0" y="3413"/>
                    <a:pt x="1431" y="4393"/>
                    <a:pt x="3188" y="4393"/>
                  </a:cubicBezTo>
                  <a:cubicBezTo>
                    <a:pt x="4945" y="4393"/>
                    <a:pt x="6364" y="3413"/>
                    <a:pt x="6364" y="2197"/>
                  </a:cubicBezTo>
                  <a:lnTo>
                    <a:pt x="6364"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4"/>
            <p:cNvSpPr/>
            <p:nvPr/>
          </p:nvSpPr>
          <p:spPr>
            <a:xfrm>
              <a:off x="1542986" y="1962559"/>
              <a:ext cx="222361" cy="153889"/>
            </a:xfrm>
            <a:custGeom>
              <a:rect b="b" l="l" r="r" t="t"/>
              <a:pathLst>
                <a:path extrusionOk="0" fill="none" h="4405" w="6365">
                  <a:moveTo>
                    <a:pt x="6364" y="2209"/>
                  </a:moveTo>
                  <a:cubicBezTo>
                    <a:pt x="6364" y="3425"/>
                    <a:pt x="4934" y="4405"/>
                    <a:pt x="3177" y="4405"/>
                  </a:cubicBezTo>
                  <a:cubicBezTo>
                    <a:pt x="1431" y="4405"/>
                    <a:pt x="0" y="3425"/>
                    <a:pt x="0" y="2209"/>
                  </a:cubicBezTo>
                  <a:cubicBezTo>
                    <a:pt x="0" y="992"/>
                    <a:pt x="1431" y="1"/>
                    <a:pt x="3177" y="1"/>
                  </a:cubicBezTo>
                  <a:cubicBezTo>
                    <a:pt x="4934" y="1"/>
                    <a:pt x="6364" y="992"/>
                    <a:pt x="6364"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4"/>
            <p:cNvSpPr/>
            <p:nvPr/>
          </p:nvSpPr>
          <p:spPr>
            <a:xfrm>
              <a:off x="1542986" y="1926368"/>
              <a:ext cx="222361" cy="153889"/>
            </a:xfrm>
            <a:custGeom>
              <a:rect b="b" l="l" r="r" t="t"/>
              <a:pathLst>
                <a:path extrusionOk="0" h="4405" w="6365">
                  <a:moveTo>
                    <a:pt x="3177" y="1"/>
                  </a:moveTo>
                  <a:cubicBezTo>
                    <a:pt x="1431" y="1"/>
                    <a:pt x="0" y="981"/>
                    <a:pt x="0" y="2197"/>
                  </a:cubicBezTo>
                  <a:cubicBezTo>
                    <a:pt x="0" y="3413"/>
                    <a:pt x="1431" y="4405"/>
                    <a:pt x="3177" y="4405"/>
                  </a:cubicBezTo>
                  <a:cubicBezTo>
                    <a:pt x="4934" y="4405"/>
                    <a:pt x="6364" y="3413"/>
                    <a:pt x="6364" y="2197"/>
                  </a:cubicBezTo>
                  <a:cubicBezTo>
                    <a:pt x="6364" y="981"/>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4"/>
            <p:cNvSpPr/>
            <p:nvPr/>
          </p:nvSpPr>
          <p:spPr>
            <a:xfrm>
              <a:off x="1542986" y="1926368"/>
              <a:ext cx="222361" cy="153889"/>
            </a:xfrm>
            <a:custGeom>
              <a:rect b="b" l="l" r="r" t="t"/>
              <a:pathLst>
                <a:path extrusionOk="0" fill="none" h="4405" w="6365">
                  <a:moveTo>
                    <a:pt x="6364" y="2197"/>
                  </a:moveTo>
                  <a:cubicBezTo>
                    <a:pt x="6364" y="3413"/>
                    <a:pt x="4934" y="4405"/>
                    <a:pt x="3177" y="4405"/>
                  </a:cubicBezTo>
                  <a:cubicBezTo>
                    <a:pt x="1431" y="4405"/>
                    <a:pt x="0" y="3413"/>
                    <a:pt x="0" y="2197"/>
                  </a:cubicBezTo>
                  <a:cubicBezTo>
                    <a:pt x="0" y="981"/>
                    <a:pt x="1431" y="1"/>
                    <a:pt x="3177" y="1"/>
                  </a:cubicBezTo>
                  <a:cubicBezTo>
                    <a:pt x="4934"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4"/>
            <p:cNvSpPr/>
            <p:nvPr/>
          </p:nvSpPr>
          <p:spPr>
            <a:xfrm>
              <a:off x="1654739" y="2080601"/>
              <a:ext cx="35" cy="35843"/>
            </a:xfrm>
            <a:custGeom>
              <a:rect b="b" l="l" r="r" t="t"/>
              <a:pathLst>
                <a:path extrusionOk="0" fill="none" h="1026" w="1">
                  <a:moveTo>
                    <a:pt x="0" y="1026"/>
                  </a:moveTo>
                  <a:cubicBezTo>
                    <a:pt x="0" y="1003"/>
                    <a:pt x="0" y="970"/>
                    <a:pt x="0" y="947"/>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4"/>
            <p:cNvSpPr/>
            <p:nvPr/>
          </p:nvSpPr>
          <p:spPr>
            <a:xfrm>
              <a:off x="1678739" y="2078260"/>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4"/>
            <p:cNvSpPr/>
            <p:nvPr/>
          </p:nvSpPr>
          <p:spPr>
            <a:xfrm>
              <a:off x="1701935" y="207312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4"/>
            <p:cNvSpPr/>
            <p:nvPr/>
          </p:nvSpPr>
          <p:spPr>
            <a:xfrm>
              <a:off x="1722790" y="2064496"/>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4"/>
            <p:cNvSpPr/>
            <p:nvPr/>
          </p:nvSpPr>
          <p:spPr>
            <a:xfrm>
              <a:off x="1740886" y="2052269"/>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4"/>
            <p:cNvSpPr/>
            <p:nvPr/>
          </p:nvSpPr>
          <p:spPr>
            <a:xfrm>
              <a:off x="1757410" y="2032217"/>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4"/>
            <p:cNvSpPr/>
            <p:nvPr/>
          </p:nvSpPr>
          <p:spPr>
            <a:xfrm>
              <a:off x="1630321" y="207826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4"/>
            <p:cNvSpPr/>
            <p:nvPr/>
          </p:nvSpPr>
          <p:spPr>
            <a:xfrm>
              <a:off x="1607124" y="2073125"/>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4"/>
            <p:cNvSpPr/>
            <p:nvPr/>
          </p:nvSpPr>
          <p:spPr>
            <a:xfrm>
              <a:off x="1586269" y="2064496"/>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4"/>
            <p:cNvSpPr/>
            <p:nvPr/>
          </p:nvSpPr>
          <p:spPr>
            <a:xfrm>
              <a:off x="1568173" y="205226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4"/>
            <p:cNvSpPr/>
            <p:nvPr/>
          </p:nvSpPr>
          <p:spPr>
            <a:xfrm>
              <a:off x="1551650" y="203221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4"/>
            <p:cNvSpPr/>
            <p:nvPr/>
          </p:nvSpPr>
          <p:spPr>
            <a:xfrm>
              <a:off x="1568173" y="1943695"/>
              <a:ext cx="171985" cy="118849"/>
            </a:xfrm>
            <a:custGeom>
              <a:rect b="b" l="l" r="r" t="t"/>
              <a:pathLst>
                <a:path extrusionOk="0" h="3402" w="4923">
                  <a:moveTo>
                    <a:pt x="2456" y="0"/>
                  </a:moveTo>
                  <a:cubicBezTo>
                    <a:pt x="1104" y="0"/>
                    <a:pt x="0" y="766"/>
                    <a:pt x="0" y="1701"/>
                  </a:cubicBezTo>
                  <a:cubicBezTo>
                    <a:pt x="0" y="2647"/>
                    <a:pt x="1104" y="3402"/>
                    <a:pt x="2456" y="3402"/>
                  </a:cubicBezTo>
                  <a:cubicBezTo>
                    <a:pt x="3819" y="3402"/>
                    <a:pt x="4922" y="2647"/>
                    <a:pt x="4922" y="1701"/>
                  </a:cubicBezTo>
                  <a:cubicBezTo>
                    <a:pt x="4922"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4"/>
            <p:cNvSpPr/>
            <p:nvPr/>
          </p:nvSpPr>
          <p:spPr>
            <a:xfrm>
              <a:off x="1568173" y="1943695"/>
              <a:ext cx="171985" cy="118849"/>
            </a:xfrm>
            <a:custGeom>
              <a:rect b="b" l="l" r="r" t="t"/>
              <a:pathLst>
                <a:path extrusionOk="0" fill="none" h="3402" w="4923">
                  <a:moveTo>
                    <a:pt x="4922" y="1701"/>
                  </a:moveTo>
                  <a:cubicBezTo>
                    <a:pt x="4922" y="2647"/>
                    <a:pt x="3819" y="3402"/>
                    <a:pt x="2456" y="3402"/>
                  </a:cubicBezTo>
                  <a:cubicBezTo>
                    <a:pt x="1104" y="3402"/>
                    <a:pt x="0" y="2647"/>
                    <a:pt x="0" y="1701"/>
                  </a:cubicBezTo>
                  <a:cubicBezTo>
                    <a:pt x="0" y="766"/>
                    <a:pt x="1104" y="0"/>
                    <a:pt x="2456" y="0"/>
                  </a:cubicBezTo>
                  <a:cubicBezTo>
                    <a:pt x="3819" y="0"/>
                    <a:pt x="4922" y="766"/>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4"/>
            <p:cNvSpPr/>
            <p:nvPr/>
          </p:nvSpPr>
          <p:spPr>
            <a:xfrm>
              <a:off x="1591369" y="1970035"/>
              <a:ext cx="125556" cy="66551"/>
            </a:xfrm>
            <a:custGeom>
              <a:rect b="b" l="l" r="r" t="t"/>
              <a:pathLst>
                <a:path extrusionOk="0" h="1905" w="3594">
                  <a:moveTo>
                    <a:pt x="361" y="1"/>
                  </a:moveTo>
                  <a:lnTo>
                    <a:pt x="68" y="125"/>
                  </a:lnTo>
                  <a:lnTo>
                    <a:pt x="282" y="237"/>
                  </a:lnTo>
                  <a:cubicBezTo>
                    <a:pt x="91" y="350"/>
                    <a:pt x="1" y="451"/>
                    <a:pt x="12" y="564"/>
                  </a:cubicBezTo>
                  <a:cubicBezTo>
                    <a:pt x="12" y="665"/>
                    <a:pt x="125" y="778"/>
                    <a:pt x="327" y="891"/>
                  </a:cubicBezTo>
                  <a:cubicBezTo>
                    <a:pt x="463" y="970"/>
                    <a:pt x="620" y="1026"/>
                    <a:pt x="778" y="1071"/>
                  </a:cubicBezTo>
                  <a:cubicBezTo>
                    <a:pt x="936" y="1105"/>
                    <a:pt x="1082" y="1127"/>
                    <a:pt x="1217" y="1138"/>
                  </a:cubicBezTo>
                  <a:cubicBezTo>
                    <a:pt x="1352" y="1138"/>
                    <a:pt x="1578" y="1138"/>
                    <a:pt x="1904" y="1127"/>
                  </a:cubicBezTo>
                  <a:cubicBezTo>
                    <a:pt x="2096" y="1127"/>
                    <a:pt x="2242" y="1138"/>
                    <a:pt x="2321" y="1161"/>
                  </a:cubicBezTo>
                  <a:cubicBezTo>
                    <a:pt x="2411" y="1195"/>
                    <a:pt x="2535" y="1251"/>
                    <a:pt x="2681" y="1330"/>
                  </a:cubicBezTo>
                  <a:cubicBezTo>
                    <a:pt x="2738" y="1364"/>
                    <a:pt x="2783" y="1398"/>
                    <a:pt x="2783" y="1420"/>
                  </a:cubicBezTo>
                  <a:cubicBezTo>
                    <a:pt x="2794" y="1454"/>
                    <a:pt x="2783" y="1476"/>
                    <a:pt x="2738" y="1488"/>
                  </a:cubicBezTo>
                  <a:cubicBezTo>
                    <a:pt x="2710" y="1499"/>
                    <a:pt x="2684" y="1505"/>
                    <a:pt x="2659" y="1505"/>
                  </a:cubicBezTo>
                  <a:cubicBezTo>
                    <a:pt x="2634" y="1505"/>
                    <a:pt x="2608" y="1499"/>
                    <a:pt x="2580" y="1488"/>
                  </a:cubicBezTo>
                  <a:cubicBezTo>
                    <a:pt x="2524" y="1476"/>
                    <a:pt x="2400" y="1409"/>
                    <a:pt x="2220" y="1307"/>
                  </a:cubicBezTo>
                  <a:lnTo>
                    <a:pt x="2051" y="1217"/>
                  </a:lnTo>
                  <a:lnTo>
                    <a:pt x="1409" y="1488"/>
                  </a:lnTo>
                  <a:lnTo>
                    <a:pt x="1544" y="1555"/>
                  </a:lnTo>
                  <a:cubicBezTo>
                    <a:pt x="1848" y="1724"/>
                    <a:pt x="2118" y="1814"/>
                    <a:pt x="2366" y="1826"/>
                  </a:cubicBezTo>
                  <a:cubicBezTo>
                    <a:pt x="2431" y="1831"/>
                    <a:pt x="2493" y="1834"/>
                    <a:pt x="2552" y="1834"/>
                  </a:cubicBezTo>
                  <a:cubicBezTo>
                    <a:pt x="2731" y="1834"/>
                    <a:pt x="2887" y="1809"/>
                    <a:pt x="3031" y="1758"/>
                  </a:cubicBezTo>
                  <a:lnTo>
                    <a:pt x="3290" y="1904"/>
                  </a:lnTo>
                  <a:lnTo>
                    <a:pt x="3583" y="1792"/>
                  </a:lnTo>
                  <a:lnTo>
                    <a:pt x="3335" y="1645"/>
                  </a:lnTo>
                  <a:cubicBezTo>
                    <a:pt x="3515" y="1533"/>
                    <a:pt x="3594" y="1420"/>
                    <a:pt x="3571" y="1296"/>
                  </a:cubicBezTo>
                  <a:cubicBezTo>
                    <a:pt x="3537" y="1172"/>
                    <a:pt x="3402" y="1048"/>
                    <a:pt x="3166" y="913"/>
                  </a:cubicBezTo>
                  <a:cubicBezTo>
                    <a:pt x="3008" y="834"/>
                    <a:pt x="2862" y="767"/>
                    <a:pt x="2726" y="733"/>
                  </a:cubicBezTo>
                  <a:cubicBezTo>
                    <a:pt x="2580" y="688"/>
                    <a:pt x="2456" y="665"/>
                    <a:pt x="2332" y="665"/>
                  </a:cubicBezTo>
                  <a:cubicBezTo>
                    <a:pt x="2276" y="660"/>
                    <a:pt x="2200" y="657"/>
                    <a:pt x="2106" y="657"/>
                  </a:cubicBezTo>
                  <a:cubicBezTo>
                    <a:pt x="2011" y="657"/>
                    <a:pt x="1899" y="660"/>
                    <a:pt x="1769" y="665"/>
                  </a:cubicBezTo>
                  <a:cubicBezTo>
                    <a:pt x="1611" y="671"/>
                    <a:pt x="1482" y="674"/>
                    <a:pt x="1382" y="674"/>
                  </a:cubicBezTo>
                  <a:cubicBezTo>
                    <a:pt x="1282" y="674"/>
                    <a:pt x="1212" y="671"/>
                    <a:pt x="1172" y="665"/>
                  </a:cubicBezTo>
                  <a:cubicBezTo>
                    <a:pt x="1082" y="665"/>
                    <a:pt x="992" y="632"/>
                    <a:pt x="891" y="564"/>
                  </a:cubicBezTo>
                  <a:cubicBezTo>
                    <a:pt x="823" y="530"/>
                    <a:pt x="789" y="508"/>
                    <a:pt x="767" y="474"/>
                  </a:cubicBezTo>
                  <a:cubicBezTo>
                    <a:pt x="755" y="451"/>
                    <a:pt x="767" y="429"/>
                    <a:pt x="812" y="418"/>
                  </a:cubicBezTo>
                  <a:cubicBezTo>
                    <a:pt x="838" y="404"/>
                    <a:pt x="868" y="399"/>
                    <a:pt x="898" y="399"/>
                  </a:cubicBezTo>
                  <a:cubicBezTo>
                    <a:pt x="919" y="399"/>
                    <a:pt x="939" y="402"/>
                    <a:pt x="958" y="406"/>
                  </a:cubicBezTo>
                  <a:cubicBezTo>
                    <a:pt x="1014" y="418"/>
                    <a:pt x="1105" y="463"/>
                    <a:pt x="1217" y="530"/>
                  </a:cubicBezTo>
                  <a:lnTo>
                    <a:pt x="1330" y="587"/>
                  </a:lnTo>
                  <a:lnTo>
                    <a:pt x="1972" y="328"/>
                  </a:lnTo>
                  <a:cubicBezTo>
                    <a:pt x="1916" y="294"/>
                    <a:pt x="1882" y="271"/>
                    <a:pt x="1848" y="260"/>
                  </a:cubicBezTo>
                  <a:cubicBezTo>
                    <a:pt x="1645" y="147"/>
                    <a:pt x="1442" y="80"/>
                    <a:pt x="1228" y="57"/>
                  </a:cubicBezTo>
                  <a:cubicBezTo>
                    <a:pt x="1175" y="52"/>
                    <a:pt x="1121" y="49"/>
                    <a:pt x="1068" y="49"/>
                  </a:cubicBezTo>
                  <a:cubicBezTo>
                    <a:pt x="907" y="49"/>
                    <a:pt x="744" y="74"/>
                    <a:pt x="575" y="125"/>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4"/>
            <p:cNvSpPr/>
            <p:nvPr/>
          </p:nvSpPr>
          <p:spPr>
            <a:xfrm>
              <a:off x="1591369" y="1970035"/>
              <a:ext cx="125556" cy="66551"/>
            </a:xfrm>
            <a:custGeom>
              <a:rect b="b" l="l" r="r" t="t"/>
              <a:pathLst>
                <a:path extrusionOk="0" fill="none" h="1905" w="3594">
                  <a:moveTo>
                    <a:pt x="1972" y="328"/>
                  </a:moveTo>
                  <a:lnTo>
                    <a:pt x="1330" y="587"/>
                  </a:lnTo>
                  <a:lnTo>
                    <a:pt x="1217" y="530"/>
                  </a:lnTo>
                  <a:cubicBezTo>
                    <a:pt x="1105" y="463"/>
                    <a:pt x="1014" y="418"/>
                    <a:pt x="958" y="406"/>
                  </a:cubicBezTo>
                  <a:cubicBezTo>
                    <a:pt x="913" y="395"/>
                    <a:pt x="857" y="395"/>
                    <a:pt x="812" y="418"/>
                  </a:cubicBezTo>
                  <a:cubicBezTo>
                    <a:pt x="767" y="429"/>
                    <a:pt x="755" y="451"/>
                    <a:pt x="767" y="474"/>
                  </a:cubicBezTo>
                  <a:cubicBezTo>
                    <a:pt x="789" y="508"/>
                    <a:pt x="823" y="530"/>
                    <a:pt x="891" y="564"/>
                  </a:cubicBezTo>
                  <a:cubicBezTo>
                    <a:pt x="992" y="632"/>
                    <a:pt x="1082" y="665"/>
                    <a:pt x="1172" y="665"/>
                  </a:cubicBezTo>
                  <a:cubicBezTo>
                    <a:pt x="1251" y="677"/>
                    <a:pt x="1454" y="677"/>
                    <a:pt x="1769" y="665"/>
                  </a:cubicBezTo>
                  <a:cubicBezTo>
                    <a:pt x="2028" y="654"/>
                    <a:pt x="2220" y="654"/>
                    <a:pt x="2332" y="665"/>
                  </a:cubicBezTo>
                  <a:cubicBezTo>
                    <a:pt x="2456" y="665"/>
                    <a:pt x="2580" y="688"/>
                    <a:pt x="2726" y="733"/>
                  </a:cubicBezTo>
                  <a:cubicBezTo>
                    <a:pt x="2862" y="767"/>
                    <a:pt x="3008" y="834"/>
                    <a:pt x="3166" y="913"/>
                  </a:cubicBezTo>
                  <a:cubicBezTo>
                    <a:pt x="3402" y="1048"/>
                    <a:pt x="3537" y="1172"/>
                    <a:pt x="3571" y="1296"/>
                  </a:cubicBezTo>
                  <a:cubicBezTo>
                    <a:pt x="3594" y="1420"/>
                    <a:pt x="3515" y="1533"/>
                    <a:pt x="3335" y="1645"/>
                  </a:cubicBezTo>
                  <a:lnTo>
                    <a:pt x="3583" y="1792"/>
                  </a:lnTo>
                  <a:lnTo>
                    <a:pt x="3290" y="1904"/>
                  </a:lnTo>
                  <a:lnTo>
                    <a:pt x="3031" y="1758"/>
                  </a:lnTo>
                  <a:cubicBezTo>
                    <a:pt x="2839" y="1826"/>
                    <a:pt x="2625" y="1848"/>
                    <a:pt x="2366" y="1826"/>
                  </a:cubicBezTo>
                  <a:cubicBezTo>
                    <a:pt x="2118" y="1814"/>
                    <a:pt x="1848" y="1724"/>
                    <a:pt x="1544" y="1555"/>
                  </a:cubicBezTo>
                  <a:lnTo>
                    <a:pt x="1409" y="1488"/>
                  </a:lnTo>
                  <a:lnTo>
                    <a:pt x="2051" y="1217"/>
                  </a:lnTo>
                  <a:lnTo>
                    <a:pt x="2220" y="1307"/>
                  </a:lnTo>
                  <a:cubicBezTo>
                    <a:pt x="2400" y="1409"/>
                    <a:pt x="2524" y="1476"/>
                    <a:pt x="2580" y="1488"/>
                  </a:cubicBezTo>
                  <a:cubicBezTo>
                    <a:pt x="2636" y="1510"/>
                    <a:pt x="2681" y="1510"/>
                    <a:pt x="2738" y="1488"/>
                  </a:cubicBezTo>
                  <a:cubicBezTo>
                    <a:pt x="2783" y="1476"/>
                    <a:pt x="2794" y="1454"/>
                    <a:pt x="2783" y="1420"/>
                  </a:cubicBezTo>
                  <a:cubicBezTo>
                    <a:pt x="2783" y="1398"/>
                    <a:pt x="2738" y="1364"/>
                    <a:pt x="2681" y="1330"/>
                  </a:cubicBezTo>
                  <a:cubicBezTo>
                    <a:pt x="2535" y="1251"/>
                    <a:pt x="2411" y="1195"/>
                    <a:pt x="2321" y="1161"/>
                  </a:cubicBezTo>
                  <a:cubicBezTo>
                    <a:pt x="2242" y="1138"/>
                    <a:pt x="2096" y="1127"/>
                    <a:pt x="1904" y="1127"/>
                  </a:cubicBezTo>
                  <a:cubicBezTo>
                    <a:pt x="1578" y="1138"/>
                    <a:pt x="1352" y="1138"/>
                    <a:pt x="1217" y="1138"/>
                  </a:cubicBezTo>
                  <a:cubicBezTo>
                    <a:pt x="1082" y="1127"/>
                    <a:pt x="936" y="1105"/>
                    <a:pt x="778" y="1071"/>
                  </a:cubicBezTo>
                  <a:cubicBezTo>
                    <a:pt x="620" y="1026"/>
                    <a:pt x="463" y="970"/>
                    <a:pt x="327" y="891"/>
                  </a:cubicBezTo>
                  <a:cubicBezTo>
                    <a:pt x="125" y="778"/>
                    <a:pt x="12" y="665"/>
                    <a:pt x="12" y="564"/>
                  </a:cubicBezTo>
                  <a:cubicBezTo>
                    <a:pt x="1" y="451"/>
                    <a:pt x="91" y="350"/>
                    <a:pt x="282" y="237"/>
                  </a:cubicBezTo>
                  <a:lnTo>
                    <a:pt x="68" y="125"/>
                  </a:lnTo>
                  <a:lnTo>
                    <a:pt x="361" y="1"/>
                  </a:lnTo>
                  <a:lnTo>
                    <a:pt x="575" y="125"/>
                  </a:lnTo>
                  <a:cubicBezTo>
                    <a:pt x="800" y="57"/>
                    <a:pt x="1014" y="35"/>
                    <a:pt x="1228" y="57"/>
                  </a:cubicBezTo>
                  <a:cubicBezTo>
                    <a:pt x="1442" y="80"/>
                    <a:pt x="1645" y="147"/>
                    <a:pt x="1848" y="260"/>
                  </a:cubicBezTo>
                  <a:cubicBezTo>
                    <a:pt x="1882" y="271"/>
                    <a:pt x="1916" y="294"/>
                    <a:pt x="1972" y="32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4"/>
            <p:cNvSpPr/>
            <p:nvPr/>
          </p:nvSpPr>
          <p:spPr>
            <a:xfrm>
              <a:off x="1720450" y="2067640"/>
              <a:ext cx="221942" cy="153889"/>
            </a:xfrm>
            <a:custGeom>
              <a:rect b="b" l="l" r="r" t="t"/>
              <a:pathLst>
                <a:path extrusionOk="0" h="4405" w="6353">
                  <a:moveTo>
                    <a:pt x="3176" y="0"/>
                  </a:moveTo>
                  <a:cubicBezTo>
                    <a:pt x="1960" y="0"/>
                    <a:pt x="912" y="473"/>
                    <a:pt x="372" y="1160"/>
                  </a:cubicBezTo>
                  <a:lnTo>
                    <a:pt x="11" y="1160"/>
                  </a:lnTo>
                  <a:lnTo>
                    <a:pt x="0" y="2106"/>
                  </a:lnTo>
                  <a:cubicBezTo>
                    <a:pt x="0" y="2140"/>
                    <a:pt x="0" y="2174"/>
                    <a:pt x="0" y="2208"/>
                  </a:cubicBezTo>
                  <a:cubicBezTo>
                    <a:pt x="0" y="3424"/>
                    <a:pt x="1419" y="4404"/>
                    <a:pt x="3176" y="4404"/>
                  </a:cubicBezTo>
                  <a:cubicBezTo>
                    <a:pt x="4933" y="4404"/>
                    <a:pt x="6353" y="3424"/>
                    <a:pt x="6353" y="2208"/>
                  </a:cubicBezTo>
                  <a:lnTo>
                    <a:pt x="6353" y="1160"/>
                  </a:lnTo>
                  <a:lnTo>
                    <a:pt x="5981" y="1160"/>
                  </a:lnTo>
                  <a:cubicBezTo>
                    <a:pt x="5440" y="473"/>
                    <a:pt x="4393" y="0"/>
                    <a:pt x="3176"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4"/>
            <p:cNvSpPr/>
            <p:nvPr/>
          </p:nvSpPr>
          <p:spPr>
            <a:xfrm>
              <a:off x="1720450" y="2067640"/>
              <a:ext cx="221942" cy="153889"/>
            </a:xfrm>
            <a:custGeom>
              <a:rect b="b" l="l" r="r" t="t"/>
              <a:pathLst>
                <a:path extrusionOk="0" h="4405" w="6353">
                  <a:moveTo>
                    <a:pt x="3176" y="0"/>
                  </a:moveTo>
                  <a:cubicBezTo>
                    <a:pt x="1419" y="0"/>
                    <a:pt x="0" y="991"/>
                    <a:pt x="0" y="2208"/>
                  </a:cubicBezTo>
                  <a:cubicBezTo>
                    <a:pt x="0" y="3413"/>
                    <a:pt x="1419" y="4404"/>
                    <a:pt x="3176" y="4404"/>
                  </a:cubicBezTo>
                  <a:cubicBezTo>
                    <a:pt x="4933" y="4404"/>
                    <a:pt x="6353" y="3413"/>
                    <a:pt x="6353" y="2208"/>
                  </a:cubicBezTo>
                  <a:cubicBezTo>
                    <a:pt x="6353" y="991"/>
                    <a:pt x="4933" y="0"/>
                    <a:pt x="3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4"/>
            <p:cNvSpPr/>
            <p:nvPr/>
          </p:nvSpPr>
          <p:spPr>
            <a:xfrm>
              <a:off x="1720450" y="2067640"/>
              <a:ext cx="221942" cy="153889"/>
            </a:xfrm>
            <a:custGeom>
              <a:rect b="b" l="l" r="r" t="t"/>
              <a:pathLst>
                <a:path extrusionOk="0" fill="none" h="4405" w="6353">
                  <a:moveTo>
                    <a:pt x="5981" y="1160"/>
                  </a:moveTo>
                  <a:cubicBezTo>
                    <a:pt x="5440" y="473"/>
                    <a:pt x="4393" y="0"/>
                    <a:pt x="3176" y="0"/>
                  </a:cubicBezTo>
                  <a:cubicBezTo>
                    <a:pt x="1960" y="0"/>
                    <a:pt x="912" y="473"/>
                    <a:pt x="372" y="1160"/>
                  </a:cubicBezTo>
                  <a:lnTo>
                    <a:pt x="11" y="1160"/>
                  </a:lnTo>
                  <a:lnTo>
                    <a:pt x="0" y="2106"/>
                  </a:lnTo>
                  <a:cubicBezTo>
                    <a:pt x="0" y="2140"/>
                    <a:pt x="0" y="2174"/>
                    <a:pt x="0" y="2208"/>
                  </a:cubicBezTo>
                  <a:cubicBezTo>
                    <a:pt x="0" y="3424"/>
                    <a:pt x="1419" y="4404"/>
                    <a:pt x="3176" y="4404"/>
                  </a:cubicBezTo>
                  <a:cubicBezTo>
                    <a:pt x="4933" y="4404"/>
                    <a:pt x="6353" y="3424"/>
                    <a:pt x="6353" y="2208"/>
                  </a:cubicBezTo>
                  <a:lnTo>
                    <a:pt x="6353" y="116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4"/>
            <p:cNvSpPr/>
            <p:nvPr/>
          </p:nvSpPr>
          <p:spPr>
            <a:xfrm>
              <a:off x="1720450" y="2067640"/>
              <a:ext cx="221942" cy="153889"/>
            </a:xfrm>
            <a:custGeom>
              <a:rect b="b" l="l" r="r" t="t"/>
              <a:pathLst>
                <a:path extrusionOk="0" fill="none" h="4405" w="6353">
                  <a:moveTo>
                    <a:pt x="6353" y="2208"/>
                  </a:moveTo>
                  <a:cubicBezTo>
                    <a:pt x="6353" y="3413"/>
                    <a:pt x="4933" y="4404"/>
                    <a:pt x="3176" y="4404"/>
                  </a:cubicBezTo>
                  <a:cubicBezTo>
                    <a:pt x="1419" y="4404"/>
                    <a:pt x="0" y="3413"/>
                    <a:pt x="0" y="2208"/>
                  </a:cubicBezTo>
                  <a:cubicBezTo>
                    <a:pt x="0" y="991"/>
                    <a:pt x="1419" y="0"/>
                    <a:pt x="3176" y="0"/>
                  </a:cubicBezTo>
                  <a:cubicBezTo>
                    <a:pt x="4933" y="0"/>
                    <a:pt x="6353" y="991"/>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4"/>
            <p:cNvSpPr/>
            <p:nvPr/>
          </p:nvSpPr>
          <p:spPr>
            <a:xfrm>
              <a:off x="1720450" y="2031414"/>
              <a:ext cx="221942" cy="153504"/>
            </a:xfrm>
            <a:custGeom>
              <a:rect b="b" l="l" r="r" t="t"/>
              <a:pathLst>
                <a:path extrusionOk="0" h="4394" w="6353">
                  <a:moveTo>
                    <a:pt x="3176" y="1"/>
                  </a:moveTo>
                  <a:cubicBezTo>
                    <a:pt x="1419" y="1"/>
                    <a:pt x="0" y="981"/>
                    <a:pt x="0" y="2197"/>
                  </a:cubicBezTo>
                  <a:cubicBezTo>
                    <a:pt x="0" y="3414"/>
                    <a:pt x="1419" y="4394"/>
                    <a:pt x="3176" y="4394"/>
                  </a:cubicBezTo>
                  <a:cubicBezTo>
                    <a:pt x="4933" y="4394"/>
                    <a:pt x="6353" y="3414"/>
                    <a:pt x="6353" y="2197"/>
                  </a:cubicBezTo>
                  <a:cubicBezTo>
                    <a:pt x="6353" y="981"/>
                    <a:pt x="4933" y="1"/>
                    <a:pt x="31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4"/>
            <p:cNvSpPr/>
            <p:nvPr/>
          </p:nvSpPr>
          <p:spPr>
            <a:xfrm>
              <a:off x="1720450" y="2031414"/>
              <a:ext cx="221942" cy="153504"/>
            </a:xfrm>
            <a:custGeom>
              <a:rect b="b" l="l" r="r" t="t"/>
              <a:pathLst>
                <a:path extrusionOk="0" fill="none" h="4394" w="6353">
                  <a:moveTo>
                    <a:pt x="6353" y="2197"/>
                  </a:moveTo>
                  <a:cubicBezTo>
                    <a:pt x="6353" y="3414"/>
                    <a:pt x="4933" y="4394"/>
                    <a:pt x="3176" y="4394"/>
                  </a:cubicBezTo>
                  <a:cubicBezTo>
                    <a:pt x="1419" y="4394"/>
                    <a:pt x="0" y="3414"/>
                    <a:pt x="0" y="2197"/>
                  </a:cubicBezTo>
                  <a:cubicBezTo>
                    <a:pt x="0" y="981"/>
                    <a:pt x="1419" y="1"/>
                    <a:pt x="3176" y="1"/>
                  </a:cubicBezTo>
                  <a:cubicBezTo>
                    <a:pt x="4933" y="1"/>
                    <a:pt x="6353" y="981"/>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4"/>
            <p:cNvSpPr/>
            <p:nvPr/>
          </p:nvSpPr>
          <p:spPr>
            <a:xfrm>
              <a:off x="1832168" y="2185263"/>
              <a:ext cx="35" cy="36263"/>
            </a:xfrm>
            <a:custGeom>
              <a:rect b="b" l="l" r="r" t="t"/>
              <a:pathLst>
                <a:path extrusionOk="0" fill="none" h="1038" w="1">
                  <a:moveTo>
                    <a:pt x="1" y="1037"/>
                  </a:moveTo>
                  <a:cubicBezTo>
                    <a:pt x="1" y="1003"/>
                    <a:pt x="1" y="981"/>
                    <a:pt x="1" y="958"/>
                  </a:cubicBez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4"/>
            <p:cNvSpPr/>
            <p:nvPr/>
          </p:nvSpPr>
          <p:spPr>
            <a:xfrm>
              <a:off x="1856168" y="2183306"/>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4"/>
            <p:cNvSpPr/>
            <p:nvPr/>
          </p:nvSpPr>
          <p:spPr>
            <a:xfrm>
              <a:off x="1879015" y="217820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4"/>
            <p:cNvSpPr/>
            <p:nvPr/>
          </p:nvSpPr>
          <p:spPr>
            <a:xfrm>
              <a:off x="1900254" y="2169542"/>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4"/>
            <p:cNvSpPr/>
            <p:nvPr/>
          </p:nvSpPr>
          <p:spPr>
            <a:xfrm>
              <a:off x="1918350" y="215735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4"/>
            <p:cNvSpPr/>
            <p:nvPr/>
          </p:nvSpPr>
          <p:spPr>
            <a:xfrm>
              <a:off x="1934489" y="213726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4"/>
            <p:cNvSpPr/>
            <p:nvPr/>
          </p:nvSpPr>
          <p:spPr>
            <a:xfrm>
              <a:off x="1807400" y="2183306"/>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4"/>
            <p:cNvSpPr/>
            <p:nvPr/>
          </p:nvSpPr>
          <p:spPr>
            <a:xfrm>
              <a:off x="1784588" y="217820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4"/>
            <p:cNvSpPr/>
            <p:nvPr/>
          </p:nvSpPr>
          <p:spPr>
            <a:xfrm>
              <a:off x="1763314" y="2169542"/>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4"/>
            <p:cNvSpPr/>
            <p:nvPr/>
          </p:nvSpPr>
          <p:spPr>
            <a:xfrm>
              <a:off x="1745218" y="215735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4"/>
            <p:cNvSpPr/>
            <p:nvPr/>
          </p:nvSpPr>
          <p:spPr>
            <a:xfrm>
              <a:off x="1729078" y="2137263"/>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4"/>
            <p:cNvSpPr/>
            <p:nvPr/>
          </p:nvSpPr>
          <p:spPr>
            <a:xfrm>
              <a:off x="1745602" y="2048741"/>
              <a:ext cx="171601" cy="118884"/>
            </a:xfrm>
            <a:custGeom>
              <a:rect b="b" l="l" r="r" t="t"/>
              <a:pathLst>
                <a:path extrusionOk="0" h="3403" w="4912">
                  <a:moveTo>
                    <a:pt x="2456" y="1"/>
                  </a:moveTo>
                  <a:cubicBezTo>
                    <a:pt x="1094" y="1"/>
                    <a:pt x="1" y="766"/>
                    <a:pt x="1" y="1701"/>
                  </a:cubicBezTo>
                  <a:cubicBezTo>
                    <a:pt x="1" y="2636"/>
                    <a:pt x="1094" y="3402"/>
                    <a:pt x="2456" y="3402"/>
                  </a:cubicBezTo>
                  <a:cubicBezTo>
                    <a:pt x="3819" y="3402"/>
                    <a:pt x="4912" y="2636"/>
                    <a:pt x="4912" y="1701"/>
                  </a:cubicBezTo>
                  <a:cubicBezTo>
                    <a:pt x="4912" y="766"/>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4"/>
            <p:cNvSpPr/>
            <p:nvPr/>
          </p:nvSpPr>
          <p:spPr>
            <a:xfrm>
              <a:off x="1745602" y="2048741"/>
              <a:ext cx="171601" cy="118884"/>
            </a:xfrm>
            <a:custGeom>
              <a:rect b="b" l="l" r="r" t="t"/>
              <a:pathLst>
                <a:path extrusionOk="0" fill="none" h="3403" w="4912">
                  <a:moveTo>
                    <a:pt x="4912" y="1701"/>
                  </a:moveTo>
                  <a:cubicBezTo>
                    <a:pt x="4912" y="2636"/>
                    <a:pt x="3819" y="3402"/>
                    <a:pt x="2456" y="3402"/>
                  </a:cubicBezTo>
                  <a:cubicBezTo>
                    <a:pt x="1094" y="3402"/>
                    <a:pt x="1" y="2636"/>
                    <a:pt x="1" y="1701"/>
                  </a:cubicBezTo>
                  <a:cubicBezTo>
                    <a:pt x="1" y="766"/>
                    <a:pt x="1094" y="1"/>
                    <a:pt x="2456" y="1"/>
                  </a:cubicBezTo>
                  <a:cubicBezTo>
                    <a:pt x="3819" y="1"/>
                    <a:pt x="4912" y="766"/>
                    <a:pt x="491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4"/>
            <p:cNvSpPr/>
            <p:nvPr/>
          </p:nvSpPr>
          <p:spPr>
            <a:xfrm>
              <a:off x="1768833" y="2074697"/>
              <a:ext cx="125556" cy="66935"/>
            </a:xfrm>
            <a:custGeom>
              <a:rect b="b" l="l" r="r" t="t"/>
              <a:pathLst>
                <a:path extrusionOk="0" h="1916" w="3594">
                  <a:moveTo>
                    <a:pt x="361" y="1"/>
                  </a:moveTo>
                  <a:lnTo>
                    <a:pt x="57" y="125"/>
                  </a:lnTo>
                  <a:lnTo>
                    <a:pt x="282" y="249"/>
                  </a:lnTo>
                  <a:cubicBezTo>
                    <a:pt x="91" y="350"/>
                    <a:pt x="1" y="463"/>
                    <a:pt x="1" y="564"/>
                  </a:cubicBezTo>
                  <a:cubicBezTo>
                    <a:pt x="12" y="677"/>
                    <a:pt x="113" y="789"/>
                    <a:pt x="316" y="902"/>
                  </a:cubicBezTo>
                  <a:cubicBezTo>
                    <a:pt x="462" y="981"/>
                    <a:pt x="609" y="1037"/>
                    <a:pt x="778" y="1082"/>
                  </a:cubicBezTo>
                  <a:cubicBezTo>
                    <a:pt x="935" y="1116"/>
                    <a:pt x="1082" y="1139"/>
                    <a:pt x="1217" y="1150"/>
                  </a:cubicBezTo>
                  <a:cubicBezTo>
                    <a:pt x="1341" y="1150"/>
                    <a:pt x="1577" y="1150"/>
                    <a:pt x="1904" y="1139"/>
                  </a:cubicBezTo>
                  <a:cubicBezTo>
                    <a:pt x="2096" y="1139"/>
                    <a:pt x="2231" y="1150"/>
                    <a:pt x="2321" y="1172"/>
                  </a:cubicBezTo>
                  <a:cubicBezTo>
                    <a:pt x="2411" y="1206"/>
                    <a:pt x="2524" y="1262"/>
                    <a:pt x="2681" y="1341"/>
                  </a:cubicBezTo>
                  <a:cubicBezTo>
                    <a:pt x="2738" y="1375"/>
                    <a:pt x="2771" y="1409"/>
                    <a:pt x="2783" y="1431"/>
                  </a:cubicBezTo>
                  <a:cubicBezTo>
                    <a:pt x="2794" y="1454"/>
                    <a:pt x="2783" y="1476"/>
                    <a:pt x="2738" y="1499"/>
                  </a:cubicBezTo>
                  <a:cubicBezTo>
                    <a:pt x="2709" y="1510"/>
                    <a:pt x="2681" y="1516"/>
                    <a:pt x="2653" y="1516"/>
                  </a:cubicBezTo>
                  <a:cubicBezTo>
                    <a:pt x="2625" y="1516"/>
                    <a:pt x="2597" y="1510"/>
                    <a:pt x="2569" y="1499"/>
                  </a:cubicBezTo>
                  <a:cubicBezTo>
                    <a:pt x="2512" y="1476"/>
                    <a:pt x="2400" y="1420"/>
                    <a:pt x="2208" y="1319"/>
                  </a:cubicBezTo>
                  <a:lnTo>
                    <a:pt x="2050" y="1229"/>
                  </a:lnTo>
                  <a:lnTo>
                    <a:pt x="1408" y="1488"/>
                  </a:lnTo>
                  <a:lnTo>
                    <a:pt x="1532" y="1567"/>
                  </a:lnTo>
                  <a:cubicBezTo>
                    <a:pt x="1836" y="1735"/>
                    <a:pt x="2118" y="1826"/>
                    <a:pt x="2366" y="1837"/>
                  </a:cubicBezTo>
                  <a:cubicBezTo>
                    <a:pt x="2407" y="1839"/>
                    <a:pt x="2448" y="1840"/>
                    <a:pt x="2488" y="1840"/>
                  </a:cubicBezTo>
                  <a:cubicBezTo>
                    <a:pt x="2687" y="1840"/>
                    <a:pt x="2869" y="1816"/>
                    <a:pt x="3019" y="1769"/>
                  </a:cubicBezTo>
                  <a:lnTo>
                    <a:pt x="3289" y="1916"/>
                  </a:lnTo>
                  <a:lnTo>
                    <a:pt x="3582" y="1792"/>
                  </a:lnTo>
                  <a:lnTo>
                    <a:pt x="3323" y="1657"/>
                  </a:lnTo>
                  <a:cubicBezTo>
                    <a:pt x="3515" y="1544"/>
                    <a:pt x="3594" y="1431"/>
                    <a:pt x="3560" y="1307"/>
                  </a:cubicBezTo>
                  <a:cubicBezTo>
                    <a:pt x="3537" y="1184"/>
                    <a:pt x="3402" y="1060"/>
                    <a:pt x="3154" y="925"/>
                  </a:cubicBezTo>
                  <a:cubicBezTo>
                    <a:pt x="3008" y="834"/>
                    <a:pt x="2861" y="778"/>
                    <a:pt x="2715" y="733"/>
                  </a:cubicBezTo>
                  <a:cubicBezTo>
                    <a:pt x="2580" y="699"/>
                    <a:pt x="2445" y="677"/>
                    <a:pt x="2332" y="665"/>
                  </a:cubicBezTo>
                  <a:cubicBezTo>
                    <a:pt x="2219" y="665"/>
                    <a:pt x="2028" y="665"/>
                    <a:pt x="1758" y="677"/>
                  </a:cubicBezTo>
                  <a:lnTo>
                    <a:pt x="1161" y="677"/>
                  </a:lnTo>
                  <a:cubicBezTo>
                    <a:pt x="1082" y="665"/>
                    <a:pt x="992" y="632"/>
                    <a:pt x="879" y="575"/>
                  </a:cubicBezTo>
                  <a:cubicBezTo>
                    <a:pt x="823" y="542"/>
                    <a:pt x="778" y="508"/>
                    <a:pt x="766" y="485"/>
                  </a:cubicBezTo>
                  <a:cubicBezTo>
                    <a:pt x="755" y="463"/>
                    <a:pt x="766" y="440"/>
                    <a:pt x="811" y="418"/>
                  </a:cubicBezTo>
                  <a:cubicBezTo>
                    <a:pt x="837" y="411"/>
                    <a:pt x="864" y="405"/>
                    <a:pt x="892" y="405"/>
                  </a:cubicBezTo>
                  <a:cubicBezTo>
                    <a:pt x="912" y="405"/>
                    <a:pt x="934" y="408"/>
                    <a:pt x="958" y="418"/>
                  </a:cubicBezTo>
                  <a:cubicBezTo>
                    <a:pt x="1014" y="429"/>
                    <a:pt x="1093" y="463"/>
                    <a:pt x="1217" y="530"/>
                  </a:cubicBezTo>
                  <a:lnTo>
                    <a:pt x="1330" y="598"/>
                  </a:lnTo>
                  <a:lnTo>
                    <a:pt x="1961" y="332"/>
                  </a:lnTo>
                  <a:lnTo>
                    <a:pt x="1961" y="332"/>
                  </a:lnTo>
                  <a:cubicBezTo>
                    <a:pt x="1964" y="334"/>
                    <a:pt x="1968" y="337"/>
                    <a:pt x="1972" y="339"/>
                  </a:cubicBezTo>
                  <a:lnTo>
                    <a:pt x="1972" y="328"/>
                  </a:lnTo>
                  <a:lnTo>
                    <a:pt x="1961" y="332"/>
                  </a:lnTo>
                  <a:lnTo>
                    <a:pt x="1961" y="332"/>
                  </a:lnTo>
                  <a:cubicBezTo>
                    <a:pt x="1909" y="302"/>
                    <a:pt x="1869" y="281"/>
                    <a:pt x="1848" y="260"/>
                  </a:cubicBezTo>
                  <a:cubicBezTo>
                    <a:pt x="1645" y="147"/>
                    <a:pt x="1442" y="80"/>
                    <a:pt x="1228" y="57"/>
                  </a:cubicBezTo>
                  <a:cubicBezTo>
                    <a:pt x="1175" y="52"/>
                    <a:pt x="1121" y="49"/>
                    <a:pt x="1068" y="49"/>
                  </a:cubicBezTo>
                  <a:cubicBezTo>
                    <a:pt x="907" y="49"/>
                    <a:pt x="744" y="74"/>
                    <a:pt x="575" y="125"/>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a:off x="1768833" y="2074697"/>
              <a:ext cx="125556" cy="66935"/>
            </a:xfrm>
            <a:custGeom>
              <a:rect b="b" l="l" r="r" t="t"/>
              <a:pathLst>
                <a:path extrusionOk="0" fill="none" h="1916" w="3594">
                  <a:moveTo>
                    <a:pt x="1972" y="328"/>
                  </a:moveTo>
                  <a:lnTo>
                    <a:pt x="1330" y="598"/>
                  </a:lnTo>
                  <a:lnTo>
                    <a:pt x="1217" y="530"/>
                  </a:lnTo>
                  <a:cubicBezTo>
                    <a:pt x="1093" y="463"/>
                    <a:pt x="1014" y="429"/>
                    <a:pt x="958" y="418"/>
                  </a:cubicBezTo>
                  <a:cubicBezTo>
                    <a:pt x="902" y="395"/>
                    <a:pt x="857" y="406"/>
                    <a:pt x="811" y="418"/>
                  </a:cubicBezTo>
                  <a:cubicBezTo>
                    <a:pt x="766" y="440"/>
                    <a:pt x="755" y="463"/>
                    <a:pt x="766" y="485"/>
                  </a:cubicBezTo>
                  <a:cubicBezTo>
                    <a:pt x="778" y="508"/>
                    <a:pt x="823" y="542"/>
                    <a:pt x="879" y="575"/>
                  </a:cubicBezTo>
                  <a:cubicBezTo>
                    <a:pt x="992" y="632"/>
                    <a:pt x="1082" y="665"/>
                    <a:pt x="1161" y="677"/>
                  </a:cubicBezTo>
                  <a:cubicBezTo>
                    <a:pt x="1251" y="677"/>
                    <a:pt x="1442" y="677"/>
                    <a:pt x="1758" y="677"/>
                  </a:cubicBezTo>
                  <a:cubicBezTo>
                    <a:pt x="2028" y="665"/>
                    <a:pt x="2219" y="665"/>
                    <a:pt x="2332" y="665"/>
                  </a:cubicBezTo>
                  <a:cubicBezTo>
                    <a:pt x="2445" y="677"/>
                    <a:pt x="2580" y="699"/>
                    <a:pt x="2715" y="733"/>
                  </a:cubicBezTo>
                  <a:cubicBezTo>
                    <a:pt x="2861" y="778"/>
                    <a:pt x="3008" y="834"/>
                    <a:pt x="3154" y="925"/>
                  </a:cubicBezTo>
                  <a:cubicBezTo>
                    <a:pt x="3402" y="1060"/>
                    <a:pt x="3537" y="1184"/>
                    <a:pt x="3560" y="1307"/>
                  </a:cubicBezTo>
                  <a:cubicBezTo>
                    <a:pt x="3594" y="1431"/>
                    <a:pt x="3515" y="1544"/>
                    <a:pt x="3323" y="1657"/>
                  </a:cubicBezTo>
                  <a:lnTo>
                    <a:pt x="3582" y="1792"/>
                  </a:lnTo>
                  <a:lnTo>
                    <a:pt x="3289" y="1916"/>
                  </a:lnTo>
                  <a:lnTo>
                    <a:pt x="3019" y="1769"/>
                  </a:lnTo>
                  <a:cubicBezTo>
                    <a:pt x="2839" y="1826"/>
                    <a:pt x="2614" y="1848"/>
                    <a:pt x="2366" y="1837"/>
                  </a:cubicBezTo>
                  <a:cubicBezTo>
                    <a:pt x="2118" y="1826"/>
                    <a:pt x="1836" y="1735"/>
                    <a:pt x="1532" y="1567"/>
                  </a:cubicBezTo>
                  <a:lnTo>
                    <a:pt x="1408" y="1488"/>
                  </a:lnTo>
                  <a:lnTo>
                    <a:pt x="2050" y="1229"/>
                  </a:lnTo>
                  <a:lnTo>
                    <a:pt x="2208" y="1319"/>
                  </a:lnTo>
                  <a:cubicBezTo>
                    <a:pt x="2400" y="1420"/>
                    <a:pt x="2512" y="1476"/>
                    <a:pt x="2569" y="1499"/>
                  </a:cubicBezTo>
                  <a:cubicBezTo>
                    <a:pt x="2625" y="1521"/>
                    <a:pt x="2681" y="1521"/>
                    <a:pt x="2738" y="1499"/>
                  </a:cubicBezTo>
                  <a:cubicBezTo>
                    <a:pt x="2783" y="1476"/>
                    <a:pt x="2794" y="1454"/>
                    <a:pt x="2783" y="1431"/>
                  </a:cubicBezTo>
                  <a:cubicBezTo>
                    <a:pt x="2771" y="1409"/>
                    <a:pt x="2738" y="1375"/>
                    <a:pt x="2681" y="1341"/>
                  </a:cubicBezTo>
                  <a:cubicBezTo>
                    <a:pt x="2524" y="1262"/>
                    <a:pt x="2411" y="1206"/>
                    <a:pt x="2321" y="1172"/>
                  </a:cubicBezTo>
                  <a:cubicBezTo>
                    <a:pt x="2231" y="1150"/>
                    <a:pt x="2096" y="1139"/>
                    <a:pt x="1904" y="1139"/>
                  </a:cubicBezTo>
                  <a:cubicBezTo>
                    <a:pt x="1577" y="1150"/>
                    <a:pt x="1341" y="1150"/>
                    <a:pt x="1217" y="1150"/>
                  </a:cubicBezTo>
                  <a:cubicBezTo>
                    <a:pt x="1082" y="1139"/>
                    <a:pt x="935" y="1116"/>
                    <a:pt x="778" y="1082"/>
                  </a:cubicBezTo>
                  <a:cubicBezTo>
                    <a:pt x="609" y="1037"/>
                    <a:pt x="462" y="981"/>
                    <a:pt x="316" y="902"/>
                  </a:cubicBezTo>
                  <a:cubicBezTo>
                    <a:pt x="113" y="789"/>
                    <a:pt x="12" y="677"/>
                    <a:pt x="1" y="564"/>
                  </a:cubicBezTo>
                  <a:cubicBezTo>
                    <a:pt x="1" y="463"/>
                    <a:pt x="91" y="350"/>
                    <a:pt x="282" y="249"/>
                  </a:cubicBezTo>
                  <a:lnTo>
                    <a:pt x="57" y="125"/>
                  </a:lnTo>
                  <a:lnTo>
                    <a:pt x="361" y="1"/>
                  </a:lnTo>
                  <a:lnTo>
                    <a:pt x="575" y="125"/>
                  </a:lnTo>
                  <a:cubicBezTo>
                    <a:pt x="800" y="57"/>
                    <a:pt x="1014" y="35"/>
                    <a:pt x="1228" y="57"/>
                  </a:cubicBezTo>
                  <a:cubicBezTo>
                    <a:pt x="1442" y="80"/>
                    <a:pt x="1645" y="147"/>
                    <a:pt x="1848" y="260"/>
                  </a:cubicBezTo>
                  <a:cubicBezTo>
                    <a:pt x="1870" y="283"/>
                    <a:pt x="1915" y="305"/>
                    <a:pt x="1972" y="3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a:off x="1477660" y="1901111"/>
              <a:ext cx="546593" cy="320808"/>
            </a:xfrm>
            <a:custGeom>
              <a:rect b="b" l="l" r="r" t="t"/>
              <a:pathLst>
                <a:path extrusionOk="0" h="9183" w="15646">
                  <a:moveTo>
                    <a:pt x="9615" y="0"/>
                  </a:moveTo>
                  <a:cubicBezTo>
                    <a:pt x="9507" y="0"/>
                    <a:pt x="9400" y="31"/>
                    <a:pt x="9304" y="93"/>
                  </a:cubicBezTo>
                  <a:lnTo>
                    <a:pt x="226" y="5353"/>
                  </a:lnTo>
                  <a:cubicBezTo>
                    <a:pt x="1" y="5477"/>
                    <a:pt x="1" y="5803"/>
                    <a:pt x="226" y="5927"/>
                  </a:cubicBezTo>
                  <a:lnTo>
                    <a:pt x="5576" y="9081"/>
                  </a:lnTo>
                  <a:cubicBezTo>
                    <a:pt x="5694" y="9149"/>
                    <a:pt x="5824" y="9182"/>
                    <a:pt x="5952" y="9182"/>
                  </a:cubicBezTo>
                  <a:cubicBezTo>
                    <a:pt x="6080" y="9182"/>
                    <a:pt x="6207" y="9149"/>
                    <a:pt x="6319" y="9081"/>
                  </a:cubicBezTo>
                  <a:lnTo>
                    <a:pt x="15488" y="3742"/>
                  </a:lnTo>
                  <a:cubicBezTo>
                    <a:pt x="15645" y="3652"/>
                    <a:pt x="15645" y="3427"/>
                    <a:pt x="15488" y="3337"/>
                  </a:cubicBezTo>
                  <a:lnTo>
                    <a:pt x="9935" y="93"/>
                  </a:lnTo>
                  <a:cubicBezTo>
                    <a:pt x="9834" y="31"/>
                    <a:pt x="9724" y="0"/>
                    <a:pt x="9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a:off x="1477660" y="1900028"/>
              <a:ext cx="546593" cy="323079"/>
            </a:xfrm>
            <a:custGeom>
              <a:rect b="b" l="l" r="r" t="t"/>
              <a:pathLst>
                <a:path extrusionOk="0" fill="none" h="9248" w="15646">
                  <a:moveTo>
                    <a:pt x="226" y="5958"/>
                  </a:moveTo>
                  <a:lnTo>
                    <a:pt x="5576" y="9112"/>
                  </a:lnTo>
                  <a:cubicBezTo>
                    <a:pt x="5813" y="9247"/>
                    <a:pt x="6094" y="9247"/>
                    <a:pt x="6319" y="9112"/>
                  </a:cubicBezTo>
                  <a:lnTo>
                    <a:pt x="15488" y="3773"/>
                  </a:lnTo>
                  <a:cubicBezTo>
                    <a:pt x="15645" y="3683"/>
                    <a:pt x="15645" y="3458"/>
                    <a:pt x="15488" y="3368"/>
                  </a:cubicBezTo>
                  <a:lnTo>
                    <a:pt x="9935" y="124"/>
                  </a:lnTo>
                  <a:cubicBezTo>
                    <a:pt x="9732" y="0"/>
                    <a:pt x="9496" y="0"/>
                    <a:pt x="9304" y="124"/>
                  </a:cubicBezTo>
                  <a:lnTo>
                    <a:pt x="226" y="5384"/>
                  </a:lnTo>
                  <a:cubicBezTo>
                    <a:pt x="1" y="5508"/>
                    <a:pt x="1" y="5834"/>
                    <a:pt x="226" y="595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a:off x="1477660" y="1894683"/>
              <a:ext cx="546593" cy="320948"/>
            </a:xfrm>
            <a:custGeom>
              <a:rect b="b" l="l" r="r" t="t"/>
              <a:pathLst>
                <a:path extrusionOk="0" h="9187" w="15646">
                  <a:moveTo>
                    <a:pt x="9615" y="1"/>
                  </a:moveTo>
                  <a:cubicBezTo>
                    <a:pt x="9507" y="1"/>
                    <a:pt x="9400" y="29"/>
                    <a:pt x="9304" y="85"/>
                  </a:cubicBezTo>
                  <a:lnTo>
                    <a:pt x="226" y="5345"/>
                  </a:lnTo>
                  <a:cubicBezTo>
                    <a:pt x="1" y="5481"/>
                    <a:pt x="1" y="5796"/>
                    <a:pt x="226" y="5931"/>
                  </a:cubicBezTo>
                  <a:lnTo>
                    <a:pt x="5576" y="9085"/>
                  </a:lnTo>
                  <a:cubicBezTo>
                    <a:pt x="5694" y="9152"/>
                    <a:pt x="5824" y="9186"/>
                    <a:pt x="5952" y="9186"/>
                  </a:cubicBezTo>
                  <a:cubicBezTo>
                    <a:pt x="6080" y="9186"/>
                    <a:pt x="6207" y="9152"/>
                    <a:pt x="6319" y="9085"/>
                  </a:cubicBezTo>
                  <a:lnTo>
                    <a:pt x="15488" y="3746"/>
                  </a:lnTo>
                  <a:cubicBezTo>
                    <a:pt x="15645" y="3656"/>
                    <a:pt x="15645" y="3431"/>
                    <a:pt x="15488" y="3341"/>
                  </a:cubicBezTo>
                  <a:lnTo>
                    <a:pt x="9935" y="85"/>
                  </a:lnTo>
                  <a:cubicBezTo>
                    <a:pt x="9834" y="29"/>
                    <a:pt x="9724" y="1"/>
                    <a:pt x="9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a:off x="1477660" y="1893705"/>
              <a:ext cx="546593" cy="323079"/>
            </a:xfrm>
            <a:custGeom>
              <a:rect b="b" l="l" r="r" t="t"/>
              <a:pathLst>
                <a:path extrusionOk="0" fill="none" h="9248" w="15646">
                  <a:moveTo>
                    <a:pt x="226" y="5959"/>
                  </a:moveTo>
                  <a:lnTo>
                    <a:pt x="5576" y="9113"/>
                  </a:lnTo>
                  <a:cubicBezTo>
                    <a:pt x="5813" y="9248"/>
                    <a:pt x="6094" y="9248"/>
                    <a:pt x="6319" y="9113"/>
                  </a:cubicBezTo>
                  <a:lnTo>
                    <a:pt x="15488" y="3774"/>
                  </a:lnTo>
                  <a:cubicBezTo>
                    <a:pt x="15645" y="3684"/>
                    <a:pt x="15645" y="3459"/>
                    <a:pt x="15488" y="3369"/>
                  </a:cubicBezTo>
                  <a:lnTo>
                    <a:pt x="9935" y="113"/>
                  </a:lnTo>
                  <a:cubicBezTo>
                    <a:pt x="9732" y="1"/>
                    <a:pt x="9496" y="1"/>
                    <a:pt x="9304" y="113"/>
                  </a:cubicBezTo>
                  <a:lnTo>
                    <a:pt x="226" y="5373"/>
                  </a:lnTo>
                  <a:cubicBezTo>
                    <a:pt x="1" y="5509"/>
                    <a:pt x="1" y="5824"/>
                    <a:pt x="226"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a:off x="1531178" y="1927555"/>
              <a:ext cx="437980" cy="255794"/>
            </a:xfrm>
            <a:custGeom>
              <a:rect b="b" l="l" r="r" t="t"/>
              <a:pathLst>
                <a:path extrusionOk="0" h="7322" w="12537">
                  <a:moveTo>
                    <a:pt x="8752" y="0"/>
                  </a:moveTo>
                  <a:cubicBezTo>
                    <a:pt x="8628" y="169"/>
                    <a:pt x="8380" y="282"/>
                    <a:pt x="8088" y="282"/>
                  </a:cubicBezTo>
                  <a:cubicBezTo>
                    <a:pt x="7806" y="282"/>
                    <a:pt x="7558" y="169"/>
                    <a:pt x="7434" y="12"/>
                  </a:cubicBezTo>
                  <a:lnTo>
                    <a:pt x="0" y="4281"/>
                  </a:lnTo>
                  <a:cubicBezTo>
                    <a:pt x="158" y="4382"/>
                    <a:pt x="271" y="4528"/>
                    <a:pt x="271" y="4686"/>
                  </a:cubicBezTo>
                  <a:cubicBezTo>
                    <a:pt x="271" y="4855"/>
                    <a:pt x="169" y="4990"/>
                    <a:pt x="12" y="5091"/>
                  </a:cubicBezTo>
                  <a:lnTo>
                    <a:pt x="3774" y="7310"/>
                  </a:lnTo>
                  <a:cubicBezTo>
                    <a:pt x="3909" y="7153"/>
                    <a:pt x="4145" y="7051"/>
                    <a:pt x="4427" y="7051"/>
                  </a:cubicBezTo>
                  <a:cubicBezTo>
                    <a:pt x="4709" y="7051"/>
                    <a:pt x="4956" y="7164"/>
                    <a:pt x="5092" y="7322"/>
                  </a:cubicBezTo>
                  <a:lnTo>
                    <a:pt x="12537" y="3019"/>
                  </a:lnTo>
                  <a:cubicBezTo>
                    <a:pt x="12334" y="2929"/>
                    <a:pt x="12210" y="2760"/>
                    <a:pt x="12210" y="2580"/>
                  </a:cubicBezTo>
                  <a:lnTo>
                    <a:pt x="12199" y="2580"/>
                  </a:lnTo>
                  <a:cubicBezTo>
                    <a:pt x="12199" y="2422"/>
                    <a:pt x="12311" y="2276"/>
                    <a:pt x="12469" y="2174"/>
                  </a:cubicBezTo>
                  <a:lnTo>
                    <a:pt x="8752" y="0"/>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a:off x="1531178" y="1927555"/>
              <a:ext cx="437980" cy="255794"/>
            </a:xfrm>
            <a:custGeom>
              <a:rect b="b" l="l" r="r" t="t"/>
              <a:pathLst>
                <a:path extrusionOk="0" fill="none" h="7322" w="12537">
                  <a:moveTo>
                    <a:pt x="12199" y="2580"/>
                  </a:moveTo>
                  <a:cubicBezTo>
                    <a:pt x="12199" y="2422"/>
                    <a:pt x="12311" y="2276"/>
                    <a:pt x="12469" y="2174"/>
                  </a:cubicBezTo>
                  <a:lnTo>
                    <a:pt x="8752" y="0"/>
                  </a:lnTo>
                  <a:cubicBezTo>
                    <a:pt x="8628" y="169"/>
                    <a:pt x="8380" y="282"/>
                    <a:pt x="8088" y="282"/>
                  </a:cubicBezTo>
                  <a:cubicBezTo>
                    <a:pt x="7806" y="282"/>
                    <a:pt x="7558" y="169"/>
                    <a:pt x="7434" y="12"/>
                  </a:cubicBezTo>
                  <a:lnTo>
                    <a:pt x="0" y="4281"/>
                  </a:lnTo>
                  <a:cubicBezTo>
                    <a:pt x="158" y="4382"/>
                    <a:pt x="271" y="4528"/>
                    <a:pt x="271" y="4686"/>
                  </a:cubicBezTo>
                  <a:cubicBezTo>
                    <a:pt x="271" y="4855"/>
                    <a:pt x="169" y="4990"/>
                    <a:pt x="12" y="5091"/>
                  </a:cubicBezTo>
                  <a:lnTo>
                    <a:pt x="3774" y="7310"/>
                  </a:lnTo>
                  <a:cubicBezTo>
                    <a:pt x="3909" y="7153"/>
                    <a:pt x="4145" y="7051"/>
                    <a:pt x="4427" y="7051"/>
                  </a:cubicBezTo>
                  <a:cubicBezTo>
                    <a:pt x="4709" y="7051"/>
                    <a:pt x="4956" y="7164"/>
                    <a:pt x="5092" y="7322"/>
                  </a:cubicBezTo>
                  <a:lnTo>
                    <a:pt x="12537" y="3019"/>
                  </a:lnTo>
                  <a:cubicBezTo>
                    <a:pt x="12334" y="2929"/>
                    <a:pt x="12210" y="2760"/>
                    <a:pt x="12210" y="2580"/>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a:off x="1671647" y="1987747"/>
              <a:ext cx="171601" cy="118884"/>
            </a:xfrm>
            <a:custGeom>
              <a:rect b="b" l="l" r="r" t="t"/>
              <a:pathLst>
                <a:path extrusionOk="0" h="3403" w="4912">
                  <a:moveTo>
                    <a:pt x="2456" y="1"/>
                  </a:moveTo>
                  <a:cubicBezTo>
                    <a:pt x="1104" y="1"/>
                    <a:pt x="0" y="767"/>
                    <a:pt x="0" y="1702"/>
                  </a:cubicBezTo>
                  <a:cubicBezTo>
                    <a:pt x="0" y="2636"/>
                    <a:pt x="1104" y="3402"/>
                    <a:pt x="2456" y="3402"/>
                  </a:cubicBezTo>
                  <a:cubicBezTo>
                    <a:pt x="3819" y="3402"/>
                    <a:pt x="4911" y="2636"/>
                    <a:pt x="4911" y="1702"/>
                  </a:cubicBezTo>
                  <a:cubicBezTo>
                    <a:pt x="4911"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a:off x="1671647" y="1987747"/>
              <a:ext cx="171601" cy="118884"/>
            </a:xfrm>
            <a:custGeom>
              <a:rect b="b" l="l" r="r" t="t"/>
              <a:pathLst>
                <a:path extrusionOk="0" fill="none" h="3403" w="4912">
                  <a:moveTo>
                    <a:pt x="4911" y="1702"/>
                  </a:moveTo>
                  <a:cubicBezTo>
                    <a:pt x="4911" y="2636"/>
                    <a:pt x="3819" y="3402"/>
                    <a:pt x="2456" y="3402"/>
                  </a:cubicBezTo>
                  <a:cubicBezTo>
                    <a:pt x="1104" y="3402"/>
                    <a:pt x="0" y="2636"/>
                    <a:pt x="0" y="1702"/>
                  </a:cubicBezTo>
                  <a:cubicBezTo>
                    <a:pt x="0" y="767"/>
                    <a:pt x="1104" y="1"/>
                    <a:pt x="2456" y="1"/>
                  </a:cubicBezTo>
                  <a:cubicBezTo>
                    <a:pt x="3819" y="1"/>
                    <a:pt x="4911" y="767"/>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a:off x="1694878" y="2014122"/>
              <a:ext cx="125556" cy="66516"/>
            </a:xfrm>
            <a:custGeom>
              <a:rect b="b" l="l" r="r" t="t"/>
              <a:pathLst>
                <a:path extrusionOk="0" h="1904" w="3594">
                  <a:moveTo>
                    <a:pt x="360" y="0"/>
                  </a:moveTo>
                  <a:lnTo>
                    <a:pt x="68" y="113"/>
                  </a:lnTo>
                  <a:lnTo>
                    <a:pt x="282" y="237"/>
                  </a:lnTo>
                  <a:cubicBezTo>
                    <a:pt x="90" y="338"/>
                    <a:pt x="0" y="451"/>
                    <a:pt x="11" y="552"/>
                  </a:cubicBezTo>
                  <a:cubicBezTo>
                    <a:pt x="11" y="665"/>
                    <a:pt x="124" y="778"/>
                    <a:pt x="327" y="890"/>
                  </a:cubicBezTo>
                  <a:cubicBezTo>
                    <a:pt x="462" y="969"/>
                    <a:pt x="608" y="1025"/>
                    <a:pt x="777" y="1070"/>
                  </a:cubicBezTo>
                  <a:cubicBezTo>
                    <a:pt x="935" y="1104"/>
                    <a:pt x="1081" y="1127"/>
                    <a:pt x="1216" y="1138"/>
                  </a:cubicBezTo>
                  <a:cubicBezTo>
                    <a:pt x="1352" y="1138"/>
                    <a:pt x="1577" y="1138"/>
                    <a:pt x="1904" y="1127"/>
                  </a:cubicBezTo>
                  <a:cubicBezTo>
                    <a:pt x="2095" y="1127"/>
                    <a:pt x="2241" y="1138"/>
                    <a:pt x="2320" y="1161"/>
                  </a:cubicBezTo>
                  <a:cubicBezTo>
                    <a:pt x="2410" y="1194"/>
                    <a:pt x="2523" y="1251"/>
                    <a:pt x="2681" y="1329"/>
                  </a:cubicBezTo>
                  <a:cubicBezTo>
                    <a:pt x="2737" y="1363"/>
                    <a:pt x="2771" y="1397"/>
                    <a:pt x="2782" y="1420"/>
                  </a:cubicBezTo>
                  <a:cubicBezTo>
                    <a:pt x="2793" y="1442"/>
                    <a:pt x="2782" y="1465"/>
                    <a:pt x="2737" y="1487"/>
                  </a:cubicBezTo>
                  <a:cubicBezTo>
                    <a:pt x="2709" y="1498"/>
                    <a:pt x="2684" y="1504"/>
                    <a:pt x="2657" y="1504"/>
                  </a:cubicBezTo>
                  <a:cubicBezTo>
                    <a:pt x="2630" y="1504"/>
                    <a:pt x="2602" y="1498"/>
                    <a:pt x="2568" y="1487"/>
                  </a:cubicBezTo>
                  <a:cubicBezTo>
                    <a:pt x="2512" y="1476"/>
                    <a:pt x="2399" y="1408"/>
                    <a:pt x="2208" y="1307"/>
                  </a:cubicBezTo>
                  <a:lnTo>
                    <a:pt x="2050" y="1217"/>
                  </a:lnTo>
                  <a:lnTo>
                    <a:pt x="1408" y="1476"/>
                  </a:lnTo>
                  <a:lnTo>
                    <a:pt x="1543" y="1555"/>
                  </a:lnTo>
                  <a:cubicBezTo>
                    <a:pt x="1847" y="1724"/>
                    <a:pt x="2118" y="1814"/>
                    <a:pt x="2365" y="1825"/>
                  </a:cubicBezTo>
                  <a:cubicBezTo>
                    <a:pt x="2407" y="1827"/>
                    <a:pt x="2447" y="1828"/>
                    <a:pt x="2487" y="1828"/>
                  </a:cubicBezTo>
                  <a:cubicBezTo>
                    <a:pt x="2687" y="1828"/>
                    <a:pt x="2870" y="1804"/>
                    <a:pt x="3030" y="1757"/>
                  </a:cubicBezTo>
                  <a:lnTo>
                    <a:pt x="3289" y="1904"/>
                  </a:lnTo>
                  <a:lnTo>
                    <a:pt x="3582" y="1780"/>
                  </a:lnTo>
                  <a:lnTo>
                    <a:pt x="3323" y="1645"/>
                  </a:lnTo>
                  <a:cubicBezTo>
                    <a:pt x="3514" y="1532"/>
                    <a:pt x="3593" y="1420"/>
                    <a:pt x="3570" y="1296"/>
                  </a:cubicBezTo>
                  <a:cubicBezTo>
                    <a:pt x="3537" y="1172"/>
                    <a:pt x="3402" y="1048"/>
                    <a:pt x="3165" y="913"/>
                  </a:cubicBezTo>
                  <a:cubicBezTo>
                    <a:pt x="3007" y="823"/>
                    <a:pt x="2861" y="766"/>
                    <a:pt x="2714" y="721"/>
                  </a:cubicBezTo>
                  <a:cubicBezTo>
                    <a:pt x="2579" y="687"/>
                    <a:pt x="2444" y="665"/>
                    <a:pt x="2332" y="654"/>
                  </a:cubicBezTo>
                  <a:cubicBezTo>
                    <a:pt x="2219" y="654"/>
                    <a:pt x="2027" y="654"/>
                    <a:pt x="1757" y="665"/>
                  </a:cubicBezTo>
                  <a:cubicBezTo>
                    <a:pt x="1599" y="671"/>
                    <a:pt x="1473" y="673"/>
                    <a:pt x="1376" y="673"/>
                  </a:cubicBezTo>
                  <a:cubicBezTo>
                    <a:pt x="1278" y="673"/>
                    <a:pt x="1211" y="671"/>
                    <a:pt x="1171" y="665"/>
                  </a:cubicBezTo>
                  <a:cubicBezTo>
                    <a:pt x="1081" y="654"/>
                    <a:pt x="991" y="620"/>
                    <a:pt x="879" y="564"/>
                  </a:cubicBezTo>
                  <a:cubicBezTo>
                    <a:pt x="822" y="530"/>
                    <a:pt x="777" y="496"/>
                    <a:pt x="766" y="473"/>
                  </a:cubicBezTo>
                  <a:cubicBezTo>
                    <a:pt x="755" y="451"/>
                    <a:pt x="766" y="428"/>
                    <a:pt x="811" y="406"/>
                  </a:cubicBezTo>
                  <a:cubicBezTo>
                    <a:pt x="837" y="399"/>
                    <a:pt x="863" y="393"/>
                    <a:pt x="891" y="393"/>
                  </a:cubicBezTo>
                  <a:cubicBezTo>
                    <a:pt x="912" y="393"/>
                    <a:pt x="934" y="396"/>
                    <a:pt x="957" y="406"/>
                  </a:cubicBezTo>
                  <a:cubicBezTo>
                    <a:pt x="1014" y="417"/>
                    <a:pt x="1093" y="462"/>
                    <a:pt x="1216" y="518"/>
                  </a:cubicBezTo>
                  <a:lnTo>
                    <a:pt x="1329" y="586"/>
                  </a:lnTo>
                  <a:lnTo>
                    <a:pt x="1971" y="327"/>
                  </a:lnTo>
                  <a:cubicBezTo>
                    <a:pt x="1915" y="293"/>
                    <a:pt x="1881" y="271"/>
                    <a:pt x="1847" y="248"/>
                  </a:cubicBezTo>
                  <a:cubicBezTo>
                    <a:pt x="1644" y="136"/>
                    <a:pt x="1442" y="68"/>
                    <a:pt x="1228" y="45"/>
                  </a:cubicBezTo>
                  <a:cubicBezTo>
                    <a:pt x="1174" y="40"/>
                    <a:pt x="1121" y="37"/>
                    <a:pt x="1067" y="37"/>
                  </a:cubicBezTo>
                  <a:cubicBezTo>
                    <a:pt x="906" y="37"/>
                    <a:pt x="743" y="62"/>
                    <a:pt x="574" y="113"/>
                  </a:cubicBezTo>
                  <a:lnTo>
                    <a:pt x="3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a:off x="1694878" y="2014122"/>
              <a:ext cx="125556" cy="66516"/>
            </a:xfrm>
            <a:custGeom>
              <a:rect b="b" l="l" r="r" t="t"/>
              <a:pathLst>
                <a:path extrusionOk="0" fill="none" h="1904" w="3594">
                  <a:moveTo>
                    <a:pt x="1971" y="327"/>
                  </a:moveTo>
                  <a:lnTo>
                    <a:pt x="1329" y="586"/>
                  </a:lnTo>
                  <a:lnTo>
                    <a:pt x="1216" y="518"/>
                  </a:lnTo>
                  <a:cubicBezTo>
                    <a:pt x="1093" y="462"/>
                    <a:pt x="1014" y="417"/>
                    <a:pt x="957" y="406"/>
                  </a:cubicBezTo>
                  <a:cubicBezTo>
                    <a:pt x="901" y="383"/>
                    <a:pt x="856" y="395"/>
                    <a:pt x="811" y="406"/>
                  </a:cubicBezTo>
                  <a:cubicBezTo>
                    <a:pt x="766" y="428"/>
                    <a:pt x="755" y="451"/>
                    <a:pt x="766" y="473"/>
                  </a:cubicBezTo>
                  <a:cubicBezTo>
                    <a:pt x="777" y="496"/>
                    <a:pt x="822" y="530"/>
                    <a:pt x="879" y="564"/>
                  </a:cubicBezTo>
                  <a:cubicBezTo>
                    <a:pt x="991" y="620"/>
                    <a:pt x="1081" y="654"/>
                    <a:pt x="1171" y="665"/>
                  </a:cubicBezTo>
                  <a:cubicBezTo>
                    <a:pt x="1250" y="676"/>
                    <a:pt x="1442" y="676"/>
                    <a:pt x="1757" y="665"/>
                  </a:cubicBezTo>
                  <a:cubicBezTo>
                    <a:pt x="2027" y="654"/>
                    <a:pt x="2219" y="654"/>
                    <a:pt x="2332" y="654"/>
                  </a:cubicBezTo>
                  <a:cubicBezTo>
                    <a:pt x="2444" y="665"/>
                    <a:pt x="2579" y="687"/>
                    <a:pt x="2714" y="721"/>
                  </a:cubicBezTo>
                  <a:cubicBezTo>
                    <a:pt x="2861" y="766"/>
                    <a:pt x="3007" y="823"/>
                    <a:pt x="3165" y="913"/>
                  </a:cubicBezTo>
                  <a:cubicBezTo>
                    <a:pt x="3402" y="1048"/>
                    <a:pt x="3537" y="1172"/>
                    <a:pt x="3570" y="1296"/>
                  </a:cubicBezTo>
                  <a:cubicBezTo>
                    <a:pt x="3593" y="1420"/>
                    <a:pt x="3514" y="1532"/>
                    <a:pt x="3323" y="1645"/>
                  </a:cubicBezTo>
                  <a:lnTo>
                    <a:pt x="3582" y="1780"/>
                  </a:lnTo>
                  <a:lnTo>
                    <a:pt x="3289" y="1904"/>
                  </a:lnTo>
                  <a:lnTo>
                    <a:pt x="3030" y="1757"/>
                  </a:lnTo>
                  <a:cubicBezTo>
                    <a:pt x="2838" y="1814"/>
                    <a:pt x="2613" y="1836"/>
                    <a:pt x="2365" y="1825"/>
                  </a:cubicBezTo>
                  <a:cubicBezTo>
                    <a:pt x="2118" y="1814"/>
                    <a:pt x="1847" y="1724"/>
                    <a:pt x="1543" y="1555"/>
                  </a:cubicBezTo>
                  <a:lnTo>
                    <a:pt x="1408" y="1476"/>
                  </a:lnTo>
                  <a:lnTo>
                    <a:pt x="2050" y="1217"/>
                  </a:lnTo>
                  <a:lnTo>
                    <a:pt x="2208" y="1307"/>
                  </a:lnTo>
                  <a:cubicBezTo>
                    <a:pt x="2399" y="1408"/>
                    <a:pt x="2512" y="1476"/>
                    <a:pt x="2568" y="1487"/>
                  </a:cubicBezTo>
                  <a:cubicBezTo>
                    <a:pt x="2636" y="1510"/>
                    <a:pt x="2681" y="1510"/>
                    <a:pt x="2737" y="1487"/>
                  </a:cubicBezTo>
                  <a:cubicBezTo>
                    <a:pt x="2782" y="1465"/>
                    <a:pt x="2793" y="1442"/>
                    <a:pt x="2782" y="1420"/>
                  </a:cubicBezTo>
                  <a:cubicBezTo>
                    <a:pt x="2771" y="1397"/>
                    <a:pt x="2737" y="1363"/>
                    <a:pt x="2681" y="1329"/>
                  </a:cubicBezTo>
                  <a:cubicBezTo>
                    <a:pt x="2523" y="1251"/>
                    <a:pt x="2410" y="1194"/>
                    <a:pt x="2320" y="1161"/>
                  </a:cubicBezTo>
                  <a:cubicBezTo>
                    <a:pt x="2241" y="1138"/>
                    <a:pt x="2095" y="1127"/>
                    <a:pt x="1904" y="1127"/>
                  </a:cubicBezTo>
                  <a:cubicBezTo>
                    <a:pt x="1577" y="1138"/>
                    <a:pt x="1352" y="1138"/>
                    <a:pt x="1216" y="1138"/>
                  </a:cubicBezTo>
                  <a:cubicBezTo>
                    <a:pt x="1081" y="1127"/>
                    <a:pt x="935" y="1104"/>
                    <a:pt x="777" y="1070"/>
                  </a:cubicBezTo>
                  <a:cubicBezTo>
                    <a:pt x="608" y="1025"/>
                    <a:pt x="462" y="969"/>
                    <a:pt x="327" y="890"/>
                  </a:cubicBezTo>
                  <a:cubicBezTo>
                    <a:pt x="124" y="778"/>
                    <a:pt x="11" y="665"/>
                    <a:pt x="11" y="552"/>
                  </a:cubicBezTo>
                  <a:cubicBezTo>
                    <a:pt x="0" y="451"/>
                    <a:pt x="90" y="338"/>
                    <a:pt x="282" y="237"/>
                  </a:cubicBezTo>
                  <a:lnTo>
                    <a:pt x="68" y="113"/>
                  </a:lnTo>
                  <a:lnTo>
                    <a:pt x="360" y="0"/>
                  </a:lnTo>
                  <a:lnTo>
                    <a:pt x="574" y="113"/>
                  </a:lnTo>
                  <a:cubicBezTo>
                    <a:pt x="800" y="45"/>
                    <a:pt x="1014" y="23"/>
                    <a:pt x="1228" y="45"/>
                  </a:cubicBezTo>
                  <a:cubicBezTo>
                    <a:pt x="1442" y="68"/>
                    <a:pt x="1644" y="136"/>
                    <a:pt x="1847" y="248"/>
                  </a:cubicBezTo>
                  <a:cubicBezTo>
                    <a:pt x="1881"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a:off x="1628364" y="2101072"/>
              <a:ext cx="41363" cy="28752"/>
            </a:xfrm>
            <a:custGeom>
              <a:rect b="b" l="l" r="r" t="t"/>
              <a:pathLst>
                <a:path extrusionOk="0" h="823" w="1184">
                  <a:moveTo>
                    <a:pt x="597" y="1"/>
                  </a:moveTo>
                  <a:cubicBezTo>
                    <a:pt x="271" y="1"/>
                    <a:pt x="1" y="181"/>
                    <a:pt x="1" y="406"/>
                  </a:cubicBezTo>
                  <a:cubicBezTo>
                    <a:pt x="1" y="631"/>
                    <a:pt x="271" y="823"/>
                    <a:pt x="597" y="823"/>
                  </a:cubicBezTo>
                  <a:cubicBezTo>
                    <a:pt x="924" y="823"/>
                    <a:pt x="1183" y="631"/>
                    <a:pt x="1183" y="406"/>
                  </a:cubicBezTo>
                  <a:cubicBezTo>
                    <a:pt x="1183" y="181"/>
                    <a:pt x="924" y="1"/>
                    <a:pt x="5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a:off x="1843592" y="1975555"/>
              <a:ext cx="41363" cy="28752"/>
            </a:xfrm>
            <a:custGeom>
              <a:rect b="b" l="l" r="r" t="t"/>
              <a:pathLst>
                <a:path extrusionOk="0" h="823" w="1184">
                  <a:moveTo>
                    <a:pt x="598" y="1"/>
                  </a:moveTo>
                  <a:cubicBezTo>
                    <a:pt x="260" y="1"/>
                    <a:pt x="1" y="181"/>
                    <a:pt x="1" y="406"/>
                  </a:cubicBezTo>
                  <a:cubicBezTo>
                    <a:pt x="1" y="631"/>
                    <a:pt x="260" y="823"/>
                    <a:pt x="598" y="823"/>
                  </a:cubicBezTo>
                  <a:cubicBezTo>
                    <a:pt x="924" y="823"/>
                    <a:pt x="1183" y="631"/>
                    <a:pt x="1183" y="406"/>
                  </a:cubicBezTo>
                  <a:cubicBezTo>
                    <a:pt x="1183" y="181"/>
                    <a:pt x="924" y="1"/>
                    <a:pt x="5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a:off x="1477660" y="1871591"/>
              <a:ext cx="546593" cy="320808"/>
            </a:xfrm>
            <a:custGeom>
              <a:rect b="b" l="l" r="r" t="t"/>
              <a:pathLst>
                <a:path extrusionOk="0" h="9183" w="15646">
                  <a:moveTo>
                    <a:pt x="9615" y="0"/>
                  </a:moveTo>
                  <a:cubicBezTo>
                    <a:pt x="9507" y="0"/>
                    <a:pt x="9400" y="31"/>
                    <a:pt x="9304" y="93"/>
                  </a:cubicBezTo>
                  <a:lnTo>
                    <a:pt x="226" y="5353"/>
                  </a:lnTo>
                  <a:cubicBezTo>
                    <a:pt x="1" y="5477"/>
                    <a:pt x="1" y="5804"/>
                    <a:pt x="226" y="5928"/>
                  </a:cubicBezTo>
                  <a:lnTo>
                    <a:pt x="5576" y="9081"/>
                  </a:lnTo>
                  <a:cubicBezTo>
                    <a:pt x="5694" y="9149"/>
                    <a:pt x="5824" y="9183"/>
                    <a:pt x="5952" y="9183"/>
                  </a:cubicBezTo>
                  <a:cubicBezTo>
                    <a:pt x="6080" y="9183"/>
                    <a:pt x="6207" y="9149"/>
                    <a:pt x="6319" y="9081"/>
                  </a:cubicBezTo>
                  <a:lnTo>
                    <a:pt x="15488" y="3742"/>
                  </a:lnTo>
                  <a:cubicBezTo>
                    <a:pt x="15645" y="3652"/>
                    <a:pt x="15645" y="3427"/>
                    <a:pt x="15488" y="3337"/>
                  </a:cubicBezTo>
                  <a:lnTo>
                    <a:pt x="9935" y="93"/>
                  </a:lnTo>
                  <a:cubicBezTo>
                    <a:pt x="9834" y="31"/>
                    <a:pt x="9724" y="0"/>
                    <a:pt x="9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a:off x="1477660" y="1870508"/>
              <a:ext cx="546593" cy="323079"/>
            </a:xfrm>
            <a:custGeom>
              <a:rect b="b" l="l" r="r" t="t"/>
              <a:pathLst>
                <a:path extrusionOk="0" fill="none" h="9248" w="15646">
                  <a:moveTo>
                    <a:pt x="226" y="5959"/>
                  </a:moveTo>
                  <a:lnTo>
                    <a:pt x="5576" y="9112"/>
                  </a:lnTo>
                  <a:cubicBezTo>
                    <a:pt x="5813" y="9247"/>
                    <a:pt x="6094" y="9247"/>
                    <a:pt x="6319" y="9112"/>
                  </a:cubicBezTo>
                  <a:lnTo>
                    <a:pt x="15488" y="3773"/>
                  </a:lnTo>
                  <a:cubicBezTo>
                    <a:pt x="15645" y="3683"/>
                    <a:pt x="15645" y="3458"/>
                    <a:pt x="15488" y="3368"/>
                  </a:cubicBezTo>
                  <a:lnTo>
                    <a:pt x="9935" y="124"/>
                  </a:lnTo>
                  <a:cubicBezTo>
                    <a:pt x="9732" y="0"/>
                    <a:pt x="9496" y="0"/>
                    <a:pt x="9304" y="124"/>
                  </a:cubicBezTo>
                  <a:lnTo>
                    <a:pt x="226" y="5384"/>
                  </a:lnTo>
                  <a:cubicBezTo>
                    <a:pt x="1" y="5508"/>
                    <a:pt x="1" y="5835"/>
                    <a:pt x="226"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a:off x="1477660" y="1865198"/>
              <a:ext cx="546593" cy="320913"/>
            </a:xfrm>
            <a:custGeom>
              <a:rect b="b" l="l" r="r" t="t"/>
              <a:pathLst>
                <a:path extrusionOk="0" h="9186" w="15646">
                  <a:moveTo>
                    <a:pt x="9615" y="0"/>
                  </a:moveTo>
                  <a:cubicBezTo>
                    <a:pt x="9507" y="0"/>
                    <a:pt x="9400" y="28"/>
                    <a:pt x="9304" y="85"/>
                  </a:cubicBezTo>
                  <a:lnTo>
                    <a:pt x="226" y="5345"/>
                  </a:lnTo>
                  <a:cubicBezTo>
                    <a:pt x="1" y="5480"/>
                    <a:pt x="1" y="5795"/>
                    <a:pt x="226" y="5930"/>
                  </a:cubicBezTo>
                  <a:lnTo>
                    <a:pt x="5576" y="9084"/>
                  </a:lnTo>
                  <a:cubicBezTo>
                    <a:pt x="5694" y="9152"/>
                    <a:pt x="5824" y="9185"/>
                    <a:pt x="5952" y="9185"/>
                  </a:cubicBezTo>
                  <a:cubicBezTo>
                    <a:pt x="6080" y="9185"/>
                    <a:pt x="6207" y="9152"/>
                    <a:pt x="6319" y="9084"/>
                  </a:cubicBezTo>
                  <a:lnTo>
                    <a:pt x="15488" y="3745"/>
                  </a:lnTo>
                  <a:cubicBezTo>
                    <a:pt x="15645" y="3655"/>
                    <a:pt x="15645" y="3430"/>
                    <a:pt x="15488" y="3340"/>
                  </a:cubicBezTo>
                  <a:lnTo>
                    <a:pt x="9935" y="85"/>
                  </a:lnTo>
                  <a:cubicBezTo>
                    <a:pt x="9834" y="28"/>
                    <a:pt x="9724" y="0"/>
                    <a:pt x="9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a:off x="1477660" y="1864220"/>
              <a:ext cx="546593" cy="323079"/>
            </a:xfrm>
            <a:custGeom>
              <a:rect b="b" l="l" r="r" t="t"/>
              <a:pathLst>
                <a:path extrusionOk="0" fill="none" h="9248" w="15646">
                  <a:moveTo>
                    <a:pt x="226" y="5958"/>
                  </a:moveTo>
                  <a:lnTo>
                    <a:pt x="5576" y="9112"/>
                  </a:lnTo>
                  <a:cubicBezTo>
                    <a:pt x="5813" y="9247"/>
                    <a:pt x="6094" y="9247"/>
                    <a:pt x="6319" y="9112"/>
                  </a:cubicBezTo>
                  <a:lnTo>
                    <a:pt x="15488" y="3773"/>
                  </a:lnTo>
                  <a:cubicBezTo>
                    <a:pt x="15645" y="3683"/>
                    <a:pt x="15645" y="3458"/>
                    <a:pt x="15488" y="3368"/>
                  </a:cubicBezTo>
                  <a:lnTo>
                    <a:pt x="9935" y="113"/>
                  </a:lnTo>
                  <a:cubicBezTo>
                    <a:pt x="9732" y="0"/>
                    <a:pt x="9496" y="0"/>
                    <a:pt x="9304" y="113"/>
                  </a:cubicBezTo>
                  <a:lnTo>
                    <a:pt x="226" y="5373"/>
                  </a:lnTo>
                  <a:cubicBezTo>
                    <a:pt x="1" y="5508"/>
                    <a:pt x="1" y="5823"/>
                    <a:pt x="226" y="595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a:off x="1531178" y="1898036"/>
              <a:ext cx="437980" cy="255794"/>
            </a:xfrm>
            <a:custGeom>
              <a:rect b="b" l="l" r="r" t="t"/>
              <a:pathLst>
                <a:path extrusionOk="0" h="7322" w="12537">
                  <a:moveTo>
                    <a:pt x="8752" y="1"/>
                  </a:moveTo>
                  <a:cubicBezTo>
                    <a:pt x="8628" y="170"/>
                    <a:pt x="8380" y="282"/>
                    <a:pt x="8088" y="282"/>
                  </a:cubicBezTo>
                  <a:cubicBezTo>
                    <a:pt x="7806" y="282"/>
                    <a:pt x="7558" y="170"/>
                    <a:pt x="7434" y="12"/>
                  </a:cubicBezTo>
                  <a:lnTo>
                    <a:pt x="0" y="4281"/>
                  </a:lnTo>
                  <a:cubicBezTo>
                    <a:pt x="158" y="4382"/>
                    <a:pt x="271" y="4529"/>
                    <a:pt x="271" y="4686"/>
                  </a:cubicBezTo>
                  <a:cubicBezTo>
                    <a:pt x="271" y="4855"/>
                    <a:pt x="169" y="4990"/>
                    <a:pt x="12" y="5092"/>
                  </a:cubicBezTo>
                  <a:lnTo>
                    <a:pt x="3774" y="7311"/>
                  </a:lnTo>
                  <a:cubicBezTo>
                    <a:pt x="3909" y="7153"/>
                    <a:pt x="4145" y="7052"/>
                    <a:pt x="4427" y="7052"/>
                  </a:cubicBezTo>
                  <a:cubicBezTo>
                    <a:pt x="4709" y="7052"/>
                    <a:pt x="4956" y="7164"/>
                    <a:pt x="5092" y="7322"/>
                  </a:cubicBezTo>
                  <a:lnTo>
                    <a:pt x="12537" y="3019"/>
                  </a:lnTo>
                  <a:cubicBezTo>
                    <a:pt x="12334" y="2929"/>
                    <a:pt x="12210" y="2760"/>
                    <a:pt x="12210" y="2580"/>
                  </a:cubicBezTo>
                  <a:lnTo>
                    <a:pt x="12199" y="2580"/>
                  </a:lnTo>
                  <a:cubicBezTo>
                    <a:pt x="12199" y="2422"/>
                    <a:pt x="12311" y="2276"/>
                    <a:pt x="12469" y="2175"/>
                  </a:cubicBezTo>
                  <a:lnTo>
                    <a:pt x="8752" y="1"/>
                  </a:ln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a:off x="1531178" y="1898036"/>
              <a:ext cx="437980" cy="255794"/>
            </a:xfrm>
            <a:custGeom>
              <a:rect b="b" l="l" r="r" t="t"/>
              <a:pathLst>
                <a:path extrusionOk="0" fill="none" h="7322" w="12537">
                  <a:moveTo>
                    <a:pt x="12199" y="2580"/>
                  </a:moveTo>
                  <a:cubicBezTo>
                    <a:pt x="12199" y="2422"/>
                    <a:pt x="12311" y="2276"/>
                    <a:pt x="12469" y="2175"/>
                  </a:cubicBezTo>
                  <a:lnTo>
                    <a:pt x="8752" y="1"/>
                  </a:lnTo>
                  <a:cubicBezTo>
                    <a:pt x="8628" y="170"/>
                    <a:pt x="8380" y="282"/>
                    <a:pt x="8088" y="282"/>
                  </a:cubicBezTo>
                  <a:cubicBezTo>
                    <a:pt x="7806" y="282"/>
                    <a:pt x="7558" y="170"/>
                    <a:pt x="7434" y="12"/>
                  </a:cubicBezTo>
                  <a:lnTo>
                    <a:pt x="0" y="4281"/>
                  </a:lnTo>
                  <a:cubicBezTo>
                    <a:pt x="158" y="4382"/>
                    <a:pt x="271" y="4529"/>
                    <a:pt x="271" y="4686"/>
                  </a:cubicBezTo>
                  <a:cubicBezTo>
                    <a:pt x="271" y="4855"/>
                    <a:pt x="169" y="4990"/>
                    <a:pt x="12" y="5092"/>
                  </a:cubicBezTo>
                  <a:lnTo>
                    <a:pt x="3774" y="7311"/>
                  </a:lnTo>
                  <a:cubicBezTo>
                    <a:pt x="3909" y="7153"/>
                    <a:pt x="4145" y="7052"/>
                    <a:pt x="4427" y="7052"/>
                  </a:cubicBezTo>
                  <a:cubicBezTo>
                    <a:pt x="4709" y="7052"/>
                    <a:pt x="4956" y="7164"/>
                    <a:pt x="5092" y="7322"/>
                  </a:cubicBezTo>
                  <a:lnTo>
                    <a:pt x="12537" y="3019"/>
                  </a:lnTo>
                  <a:cubicBezTo>
                    <a:pt x="12334" y="2929"/>
                    <a:pt x="12210" y="2760"/>
                    <a:pt x="12210" y="2580"/>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a:off x="1671647" y="1958262"/>
              <a:ext cx="171601" cy="118849"/>
            </a:xfrm>
            <a:custGeom>
              <a:rect b="b" l="l" r="r" t="t"/>
              <a:pathLst>
                <a:path extrusionOk="0" h="3402" w="4912">
                  <a:moveTo>
                    <a:pt x="2456" y="0"/>
                  </a:moveTo>
                  <a:cubicBezTo>
                    <a:pt x="1104" y="0"/>
                    <a:pt x="0" y="766"/>
                    <a:pt x="0" y="1701"/>
                  </a:cubicBezTo>
                  <a:cubicBezTo>
                    <a:pt x="0" y="2636"/>
                    <a:pt x="1104" y="3402"/>
                    <a:pt x="2456" y="3402"/>
                  </a:cubicBezTo>
                  <a:cubicBezTo>
                    <a:pt x="3819" y="3402"/>
                    <a:pt x="4911" y="2636"/>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a:off x="1671647" y="1958262"/>
              <a:ext cx="171601" cy="118849"/>
            </a:xfrm>
            <a:custGeom>
              <a:rect b="b" l="l" r="r" t="t"/>
              <a:pathLst>
                <a:path extrusionOk="0" fill="none" h="3402" w="4912">
                  <a:moveTo>
                    <a:pt x="4911" y="1701"/>
                  </a:moveTo>
                  <a:cubicBezTo>
                    <a:pt x="4911" y="2636"/>
                    <a:pt x="3819" y="3402"/>
                    <a:pt x="2456" y="3402"/>
                  </a:cubicBezTo>
                  <a:cubicBezTo>
                    <a:pt x="1104" y="3402"/>
                    <a:pt x="0" y="2636"/>
                    <a:pt x="0" y="1701"/>
                  </a:cubicBezTo>
                  <a:cubicBezTo>
                    <a:pt x="0"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a:off x="1694878" y="1984602"/>
              <a:ext cx="125556" cy="66551"/>
            </a:xfrm>
            <a:custGeom>
              <a:rect b="b" l="l" r="r" t="t"/>
              <a:pathLst>
                <a:path extrusionOk="0" h="1905" w="3594">
                  <a:moveTo>
                    <a:pt x="360" y="1"/>
                  </a:moveTo>
                  <a:lnTo>
                    <a:pt x="68" y="113"/>
                  </a:lnTo>
                  <a:lnTo>
                    <a:pt x="282" y="237"/>
                  </a:lnTo>
                  <a:cubicBezTo>
                    <a:pt x="90" y="339"/>
                    <a:pt x="0" y="451"/>
                    <a:pt x="11" y="553"/>
                  </a:cubicBezTo>
                  <a:cubicBezTo>
                    <a:pt x="11" y="665"/>
                    <a:pt x="124" y="778"/>
                    <a:pt x="327" y="890"/>
                  </a:cubicBezTo>
                  <a:cubicBezTo>
                    <a:pt x="462" y="969"/>
                    <a:pt x="608" y="1026"/>
                    <a:pt x="777" y="1071"/>
                  </a:cubicBezTo>
                  <a:cubicBezTo>
                    <a:pt x="935" y="1104"/>
                    <a:pt x="1081" y="1127"/>
                    <a:pt x="1216" y="1138"/>
                  </a:cubicBezTo>
                  <a:cubicBezTo>
                    <a:pt x="1352" y="1138"/>
                    <a:pt x="1577" y="1138"/>
                    <a:pt x="1904" y="1127"/>
                  </a:cubicBezTo>
                  <a:cubicBezTo>
                    <a:pt x="2095" y="1127"/>
                    <a:pt x="2241" y="1138"/>
                    <a:pt x="2320" y="1161"/>
                  </a:cubicBezTo>
                  <a:cubicBezTo>
                    <a:pt x="2410" y="1195"/>
                    <a:pt x="2523" y="1251"/>
                    <a:pt x="2681" y="1330"/>
                  </a:cubicBezTo>
                  <a:cubicBezTo>
                    <a:pt x="2737" y="1363"/>
                    <a:pt x="2771" y="1397"/>
                    <a:pt x="2782" y="1420"/>
                  </a:cubicBezTo>
                  <a:cubicBezTo>
                    <a:pt x="2793" y="1442"/>
                    <a:pt x="2782" y="1465"/>
                    <a:pt x="2737" y="1487"/>
                  </a:cubicBezTo>
                  <a:cubicBezTo>
                    <a:pt x="2709" y="1499"/>
                    <a:pt x="2684" y="1504"/>
                    <a:pt x="2657" y="1504"/>
                  </a:cubicBezTo>
                  <a:cubicBezTo>
                    <a:pt x="2630" y="1504"/>
                    <a:pt x="2602" y="1499"/>
                    <a:pt x="2568" y="1487"/>
                  </a:cubicBezTo>
                  <a:cubicBezTo>
                    <a:pt x="2512" y="1476"/>
                    <a:pt x="2399" y="1409"/>
                    <a:pt x="2208" y="1307"/>
                  </a:cubicBezTo>
                  <a:lnTo>
                    <a:pt x="2050" y="1217"/>
                  </a:lnTo>
                  <a:lnTo>
                    <a:pt x="1408" y="1476"/>
                  </a:lnTo>
                  <a:lnTo>
                    <a:pt x="1543" y="1555"/>
                  </a:lnTo>
                  <a:cubicBezTo>
                    <a:pt x="1847" y="1724"/>
                    <a:pt x="2118" y="1814"/>
                    <a:pt x="2365" y="1825"/>
                  </a:cubicBezTo>
                  <a:cubicBezTo>
                    <a:pt x="2407" y="1827"/>
                    <a:pt x="2447" y="1828"/>
                    <a:pt x="2487" y="1828"/>
                  </a:cubicBezTo>
                  <a:cubicBezTo>
                    <a:pt x="2687" y="1828"/>
                    <a:pt x="2870" y="1805"/>
                    <a:pt x="3030" y="1758"/>
                  </a:cubicBezTo>
                  <a:lnTo>
                    <a:pt x="3289" y="1904"/>
                  </a:lnTo>
                  <a:lnTo>
                    <a:pt x="3582" y="1780"/>
                  </a:lnTo>
                  <a:lnTo>
                    <a:pt x="3323" y="1645"/>
                  </a:lnTo>
                  <a:cubicBezTo>
                    <a:pt x="3514" y="1532"/>
                    <a:pt x="3593" y="1420"/>
                    <a:pt x="3570" y="1296"/>
                  </a:cubicBezTo>
                  <a:cubicBezTo>
                    <a:pt x="3537" y="1172"/>
                    <a:pt x="3402" y="1048"/>
                    <a:pt x="3165" y="913"/>
                  </a:cubicBezTo>
                  <a:cubicBezTo>
                    <a:pt x="3007" y="823"/>
                    <a:pt x="2861" y="767"/>
                    <a:pt x="2714" y="721"/>
                  </a:cubicBezTo>
                  <a:cubicBezTo>
                    <a:pt x="2579" y="688"/>
                    <a:pt x="2444" y="665"/>
                    <a:pt x="2332" y="654"/>
                  </a:cubicBezTo>
                  <a:cubicBezTo>
                    <a:pt x="2219" y="654"/>
                    <a:pt x="2027" y="654"/>
                    <a:pt x="1757" y="665"/>
                  </a:cubicBezTo>
                  <a:cubicBezTo>
                    <a:pt x="1599" y="671"/>
                    <a:pt x="1473" y="674"/>
                    <a:pt x="1376" y="674"/>
                  </a:cubicBezTo>
                  <a:cubicBezTo>
                    <a:pt x="1278" y="674"/>
                    <a:pt x="1211" y="671"/>
                    <a:pt x="1171" y="665"/>
                  </a:cubicBezTo>
                  <a:cubicBezTo>
                    <a:pt x="1081" y="654"/>
                    <a:pt x="991" y="620"/>
                    <a:pt x="879" y="564"/>
                  </a:cubicBezTo>
                  <a:cubicBezTo>
                    <a:pt x="822" y="530"/>
                    <a:pt x="777" y="496"/>
                    <a:pt x="766" y="474"/>
                  </a:cubicBezTo>
                  <a:cubicBezTo>
                    <a:pt x="755" y="451"/>
                    <a:pt x="766" y="429"/>
                    <a:pt x="811" y="406"/>
                  </a:cubicBezTo>
                  <a:cubicBezTo>
                    <a:pt x="837" y="400"/>
                    <a:pt x="863" y="393"/>
                    <a:pt x="891" y="393"/>
                  </a:cubicBezTo>
                  <a:cubicBezTo>
                    <a:pt x="912" y="393"/>
                    <a:pt x="934" y="397"/>
                    <a:pt x="957" y="406"/>
                  </a:cubicBezTo>
                  <a:cubicBezTo>
                    <a:pt x="1014" y="417"/>
                    <a:pt x="1093" y="462"/>
                    <a:pt x="1216" y="519"/>
                  </a:cubicBezTo>
                  <a:lnTo>
                    <a:pt x="1329" y="586"/>
                  </a:lnTo>
                  <a:lnTo>
                    <a:pt x="1971" y="327"/>
                  </a:lnTo>
                  <a:cubicBezTo>
                    <a:pt x="1915" y="293"/>
                    <a:pt x="1881" y="271"/>
                    <a:pt x="1847" y="248"/>
                  </a:cubicBezTo>
                  <a:cubicBezTo>
                    <a:pt x="1644" y="136"/>
                    <a:pt x="1442" y="68"/>
                    <a:pt x="1228" y="46"/>
                  </a:cubicBezTo>
                  <a:cubicBezTo>
                    <a:pt x="1174" y="40"/>
                    <a:pt x="1121" y="37"/>
                    <a:pt x="1067" y="37"/>
                  </a:cubicBezTo>
                  <a:cubicBezTo>
                    <a:pt x="906" y="37"/>
                    <a:pt x="743" y="63"/>
                    <a:pt x="574" y="113"/>
                  </a:cubicBezTo>
                  <a:lnTo>
                    <a:pt x="3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a:off x="1694878" y="1984602"/>
              <a:ext cx="125556" cy="66551"/>
            </a:xfrm>
            <a:custGeom>
              <a:rect b="b" l="l" r="r" t="t"/>
              <a:pathLst>
                <a:path extrusionOk="0" fill="none" h="1905" w="3594">
                  <a:moveTo>
                    <a:pt x="1971" y="327"/>
                  </a:moveTo>
                  <a:lnTo>
                    <a:pt x="1329" y="586"/>
                  </a:lnTo>
                  <a:lnTo>
                    <a:pt x="1216" y="519"/>
                  </a:lnTo>
                  <a:cubicBezTo>
                    <a:pt x="1093" y="462"/>
                    <a:pt x="1014" y="417"/>
                    <a:pt x="957" y="406"/>
                  </a:cubicBezTo>
                  <a:cubicBezTo>
                    <a:pt x="901" y="384"/>
                    <a:pt x="856" y="395"/>
                    <a:pt x="811" y="406"/>
                  </a:cubicBezTo>
                  <a:cubicBezTo>
                    <a:pt x="766" y="429"/>
                    <a:pt x="755" y="451"/>
                    <a:pt x="766" y="474"/>
                  </a:cubicBezTo>
                  <a:cubicBezTo>
                    <a:pt x="777" y="496"/>
                    <a:pt x="822" y="530"/>
                    <a:pt x="879" y="564"/>
                  </a:cubicBezTo>
                  <a:cubicBezTo>
                    <a:pt x="991" y="620"/>
                    <a:pt x="1081" y="654"/>
                    <a:pt x="1171" y="665"/>
                  </a:cubicBezTo>
                  <a:cubicBezTo>
                    <a:pt x="1250" y="676"/>
                    <a:pt x="1442" y="676"/>
                    <a:pt x="1757" y="665"/>
                  </a:cubicBezTo>
                  <a:cubicBezTo>
                    <a:pt x="2027" y="654"/>
                    <a:pt x="2219" y="654"/>
                    <a:pt x="2332" y="654"/>
                  </a:cubicBezTo>
                  <a:cubicBezTo>
                    <a:pt x="2444" y="665"/>
                    <a:pt x="2579" y="688"/>
                    <a:pt x="2714" y="721"/>
                  </a:cubicBezTo>
                  <a:cubicBezTo>
                    <a:pt x="2861" y="767"/>
                    <a:pt x="3007" y="823"/>
                    <a:pt x="3165" y="913"/>
                  </a:cubicBezTo>
                  <a:cubicBezTo>
                    <a:pt x="3402" y="1048"/>
                    <a:pt x="3537" y="1172"/>
                    <a:pt x="3570" y="1296"/>
                  </a:cubicBezTo>
                  <a:cubicBezTo>
                    <a:pt x="3593" y="1420"/>
                    <a:pt x="3514" y="1532"/>
                    <a:pt x="3323" y="1645"/>
                  </a:cubicBezTo>
                  <a:lnTo>
                    <a:pt x="3582" y="1780"/>
                  </a:lnTo>
                  <a:lnTo>
                    <a:pt x="3289" y="1904"/>
                  </a:lnTo>
                  <a:lnTo>
                    <a:pt x="3030" y="1758"/>
                  </a:lnTo>
                  <a:cubicBezTo>
                    <a:pt x="2838" y="1814"/>
                    <a:pt x="2613" y="1837"/>
                    <a:pt x="2365" y="1825"/>
                  </a:cubicBezTo>
                  <a:cubicBezTo>
                    <a:pt x="2118" y="1814"/>
                    <a:pt x="1847" y="1724"/>
                    <a:pt x="1543" y="1555"/>
                  </a:cubicBezTo>
                  <a:lnTo>
                    <a:pt x="1408" y="1476"/>
                  </a:lnTo>
                  <a:lnTo>
                    <a:pt x="2050" y="1217"/>
                  </a:lnTo>
                  <a:lnTo>
                    <a:pt x="2208" y="1307"/>
                  </a:lnTo>
                  <a:cubicBezTo>
                    <a:pt x="2399" y="1409"/>
                    <a:pt x="2512" y="1476"/>
                    <a:pt x="2568" y="1487"/>
                  </a:cubicBezTo>
                  <a:cubicBezTo>
                    <a:pt x="2636" y="1510"/>
                    <a:pt x="2681" y="1510"/>
                    <a:pt x="2737" y="1487"/>
                  </a:cubicBezTo>
                  <a:cubicBezTo>
                    <a:pt x="2782" y="1465"/>
                    <a:pt x="2793" y="1442"/>
                    <a:pt x="2782" y="1420"/>
                  </a:cubicBezTo>
                  <a:cubicBezTo>
                    <a:pt x="2771" y="1397"/>
                    <a:pt x="2737" y="1363"/>
                    <a:pt x="2681" y="1330"/>
                  </a:cubicBezTo>
                  <a:cubicBezTo>
                    <a:pt x="2523" y="1251"/>
                    <a:pt x="2410" y="1195"/>
                    <a:pt x="2320" y="1161"/>
                  </a:cubicBezTo>
                  <a:cubicBezTo>
                    <a:pt x="2241" y="1138"/>
                    <a:pt x="2095" y="1127"/>
                    <a:pt x="1904" y="1127"/>
                  </a:cubicBezTo>
                  <a:cubicBezTo>
                    <a:pt x="1577" y="1138"/>
                    <a:pt x="1352" y="1138"/>
                    <a:pt x="1216" y="1138"/>
                  </a:cubicBezTo>
                  <a:cubicBezTo>
                    <a:pt x="1081" y="1127"/>
                    <a:pt x="935" y="1104"/>
                    <a:pt x="777" y="1071"/>
                  </a:cubicBezTo>
                  <a:cubicBezTo>
                    <a:pt x="608" y="1026"/>
                    <a:pt x="462" y="969"/>
                    <a:pt x="327" y="890"/>
                  </a:cubicBezTo>
                  <a:cubicBezTo>
                    <a:pt x="124" y="778"/>
                    <a:pt x="11" y="665"/>
                    <a:pt x="11" y="553"/>
                  </a:cubicBezTo>
                  <a:cubicBezTo>
                    <a:pt x="0" y="451"/>
                    <a:pt x="90" y="339"/>
                    <a:pt x="282" y="237"/>
                  </a:cubicBezTo>
                  <a:lnTo>
                    <a:pt x="68" y="113"/>
                  </a:lnTo>
                  <a:lnTo>
                    <a:pt x="360" y="1"/>
                  </a:lnTo>
                  <a:lnTo>
                    <a:pt x="574" y="113"/>
                  </a:lnTo>
                  <a:cubicBezTo>
                    <a:pt x="800" y="46"/>
                    <a:pt x="1014" y="23"/>
                    <a:pt x="1228" y="46"/>
                  </a:cubicBezTo>
                  <a:cubicBezTo>
                    <a:pt x="1442" y="68"/>
                    <a:pt x="1644" y="136"/>
                    <a:pt x="1847" y="248"/>
                  </a:cubicBezTo>
                  <a:cubicBezTo>
                    <a:pt x="1881"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a:off x="1628364" y="2071553"/>
              <a:ext cx="41363" cy="28786"/>
            </a:xfrm>
            <a:custGeom>
              <a:rect b="b" l="l" r="r" t="t"/>
              <a:pathLst>
                <a:path extrusionOk="0" h="824" w="1184">
                  <a:moveTo>
                    <a:pt x="597" y="1"/>
                  </a:moveTo>
                  <a:cubicBezTo>
                    <a:pt x="271" y="1"/>
                    <a:pt x="1" y="181"/>
                    <a:pt x="1" y="406"/>
                  </a:cubicBezTo>
                  <a:cubicBezTo>
                    <a:pt x="1" y="632"/>
                    <a:pt x="271" y="823"/>
                    <a:pt x="597" y="823"/>
                  </a:cubicBezTo>
                  <a:cubicBezTo>
                    <a:pt x="924" y="823"/>
                    <a:pt x="1183" y="632"/>
                    <a:pt x="1183" y="406"/>
                  </a:cubicBezTo>
                  <a:cubicBezTo>
                    <a:pt x="1183" y="181"/>
                    <a:pt x="924" y="1"/>
                    <a:pt x="5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a:off x="1843592" y="1946035"/>
              <a:ext cx="41363" cy="28786"/>
            </a:xfrm>
            <a:custGeom>
              <a:rect b="b" l="l" r="r" t="t"/>
              <a:pathLst>
                <a:path extrusionOk="0" h="824" w="1184">
                  <a:moveTo>
                    <a:pt x="598" y="1"/>
                  </a:moveTo>
                  <a:cubicBezTo>
                    <a:pt x="260" y="1"/>
                    <a:pt x="1" y="181"/>
                    <a:pt x="1" y="406"/>
                  </a:cubicBezTo>
                  <a:cubicBezTo>
                    <a:pt x="1" y="632"/>
                    <a:pt x="260" y="823"/>
                    <a:pt x="598" y="823"/>
                  </a:cubicBezTo>
                  <a:cubicBezTo>
                    <a:pt x="924" y="823"/>
                    <a:pt x="1183" y="632"/>
                    <a:pt x="1183" y="406"/>
                  </a:cubicBezTo>
                  <a:cubicBezTo>
                    <a:pt x="1183" y="181"/>
                    <a:pt x="924" y="1"/>
                    <a:pt x="5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a:off x="1477660" y="1842072"/>
              <a:ext cx="546593" cy="320808"/>
            </a:xfrm>
            <a:custGeom>
              <a:rect b="b" l="l" r="r" t="t"/>
              <a:pathLst>
                <a:path extrusionOk="0" h="9183" w="15646">
                  <a:moveTo>
                    <a:pt x="9615" y="1"/>
                  </a:moveTo>
                  <a:cubicBezTo>
                    <a:pt x="9507" y="1"/>
                    <a:pt x="9400" y="32"/>
                    <a:pt x="9304" y="93"/>
                  </a:cubicBezTo>
                  <a:lnTo>
                    <a:pt x="226" y="5353"/>
                  </a:lnTo>
                  <a:cubicBezTo>
                    <a:pt x="1" y="5477"/>
                    <a:pt x="1" y="5804"/>
                    <a:pt x="226" y="5928"/>
                  </a:cubicBezTo>
                  <a:lnTo>
                    <a:pt x="5576" y="9082"/>
                  </a:lnTo>
                  <a:cubicBezTo>
                    <a:pt x="5694" y="9149"/>
                    <a:pt x="5824" y="9183"/>
                    <a:pt x="5952" y="9183"/>
                  </a:cubicBezTo>
                  <a:cubicBezTo>
                    <a:pt x="6080" y="9183"/>
                    <a:pt x="6207" y="9149"/>
                    <a:pt x="6319" y="9082"/>
                  </a:cubicBezTo>
                  <a:lnTo>
                    <a:pt x="15488" y="3743"/>
                  </a:lnTo>
                  <a:cubicBezTo>
                    <a:pt x="15645" y="3653"/>
                    <a:pt x="15645" y="3427"/>
                    <a:pt x="15488" y="3337"/>
                  </a:cubicBezTo>
                  <a:lnTo>
                    <a:pt x="9935" y="93"/>
                  </a:lnTo>
                  <a:cubicBezTo>
                    <a:pt x="9834" y="32"/>
                    <a:pt x="9724" y="1"/>
                    <a:pt x="9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a:off x="1477660" y="1840989"/>
              <a:ext cx="546593" cy="323079"/>
            </a:xfrm>
            <a:custGeom>
              <a:rect b="b" l="l" r="r" t="t"/>
              <a:pathLst>
                <a:path extrusionOk="0" fill="none" h="9248" w="15646">
                  <a:moveTo>
                    <a:pt x="226" y="5959"/>
                  </a:moveTo>
                  <a:lnTo>
                    <a:pt x="5576" y="9113"/>
                  </a:lnTo>
                  <a:cubicBezTo>
                    <a:pt x="5813" y="9248"/>
                    <a:pt x="6094" y="9248"/>
                    <a:pt x="6319" y="9113"/>
                  </a:cubicBezTo>
                  <a:lnTo>
                    <a:pt x="15488" y="3774"/>
                  </a:lnTo>
                  <a:cubicBezTo>
                    <a:pt x="15645" y="3684"/>
                    <a:pt x="15645" y="3458"/>
                    <a:pt x="15488" y="3368"/>
                  </a:cubicBezTo>
                  <a:lnTo>
                    <a:pt x="9935" y="124"/>
                  </a:lnTo>
                  <a:cubicBezTo>
                    <a:pt x="9732" y="1"/>
                    <a:pt x="9496" y="1"/>
                    <a:pt x="9304" y="124"/>
                  </a:cubicBezTo>
                  <a:lnTo>
                    <a:pt x="226" y="5384"/>
                  </a:lnTo>
                  <a:cubicBezTo>
                    <a:pt x="1" y="5508"/>
                    <a:pt x="1" y="5835"/>
                    <a:pt x="226"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a:off x="1477660" y="1835679"/>
              <a:ext cx="546593" cy="320913"/>
            </a:xfrm>
            <a:custGeom>
              <a:rect b="b" l="l" r="r" t="t"/>
              <a:pathLst>
                <a:path extrusionOk="0" h="9186" w="15646">
                  <a:moveTo>
                    <a:pt x="9615" y="1"/>
                  </a:moveTo>
                  <a:cubicBezTo>
                    <a:pt x="9507" y="1"/>
                    <a:pt x="9400" y="29"/>
                    <a:pt x="9304" y="85"/>
                  </a:cubicBezTo>
                  <a:lnTo>
                    <a:pt x="226" y="5345"/>
                  </a:lnTo>
                  <a:cubicBezTo>
                    <a:pt x="1" y="5480"/>
                    <a:pt x="1" y="5795"/>
                    <a:pt x="226" y="5931"/>
                  </a:cubicBezTo>
                  <a:lnTo>
                    <a:pt x="5576" y="9084"/>
                  </a:lnTo>
                  <a:cubicBezTo>
                    <a:pt x="5694" y="9152"/>
                    <a:pt x="5824" y="9186"/>
                    <a:pt x="5952" y="9186"/>
                  </a:cubicBezTo>
                  <a:cubicBezTo>
                    <a:pt x="6080" y="9186"/>
                    <a:pt x="6207" y="9152"/>
                    <a:pt x="6319" y="9084"/>
                  </a:cubicBezTo>
                  <a:lnTo>
                    <a:pt x="15488" y="3746"/>
                  </a:lnTo>
                  <a:cubicBezTo>
                    <a:pt x="15645" y="3655"/>
                    <a:pt x="15645" y="3430"/>
                    <a:pt x="15488" y="3340"/>
                  </a:cubicBezTo>
                  <a:lnTo>
                    <a:pt x="9935" y="85"/>
                  </a:lnTo>
                  <a:cubicBezTo>
                    <a:pt x="9834" y="29"/>
                    <a:pt x="9724" y="1"/>
                    <a:pt x="9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a:off x="1477660" y="1834701"/>
              <a:ext cx="546593" cy="323079"/>
            </a:xfrm>
            <a:custGeom>
              <a:rect b="b" l="l" r="r" t="t"/>
              <a:pathLst>
                <a:path extrusionOk="0" fill="none" h="9248" w="15646">
                  <a:moveTo>
                    <a:pt x="226" y="5959"/>
                  </a:moveTo>
                  <a:lnTo>
                    <a:pt x="5576" y="9112"/>
                  </a:lnTo>
                  <a:cubicBezTo>
                    <a:pt x="5813" y="9247"/>
                    <a:pt x="6094" y="9247"/>
                    <a:pt x="6319" y="9112"/>
                  </a:cubicBezTo>
                  <a:lnTo>
                    <a:pt x="15488" y="3774"/>
                  </a:lnTo>
                  <a:cubicBezTo>
                    <a:pt x="15645" y="3683"/>
                    <a:pt x="15645" y="3458"/>
                    <a:pt x="15488" y="3368"/>
                  </a:cubicBezTo>
                  <a:lnTo>
                    <a:pt x="9935" y="113"/>
                  </a:lnTo>
                  <a:cubicBezTo>
                    <a:pt x="9732" y="0"/>
                    <a:pt x="9496" y="0"/>
                    <a:pt x="9304" y="113"/>
                  </a:cubicBezTo>
                  <a:lnTo>
                    <a:pt x="226" y="5373"/>
                  </a:lnTo>
                  <a:cubicBezTo>
                    <a:pt x="1" y="5508"/>
                    <a:pt x="1" y="5823"/>
                    <a:pt x="226"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1531178" y="1868517"/>
              <a:ext cx="437980" cy="255829"/>
            </a:xfrm>
            <a:custGeom>
              <a:rect b="b" l="l" r="r" t="t"/>
              <a:pathLst>
                <a:path extrusionOk="0" h="7323" w="12537">
                  <a:moveTo>
                    <a:pt x="8752" y="1"/>
                  </a:moveTo>
                  <a:cubicBezTo>
                    <a:pt x="8628" y="170"/>
                    <a:pt x="8380" y="283"/>
                    <a:pt x="8088" y="283"/>
                  </a:cubicBezTo>
                  <a:cubicBezTo>
                    <a:pt x="7806" y="283"/>
                    <a:pt x="7558" y="170"/>
                    <a:pt x="7434" y="12"/>
                  </a:cubicBezTo>
                  <a:lnTo>
                    <a:pt x="0" y="4281"/>
                  </a:lnTo>
                  <a:cubicBezTo>
                    <a:pt x="158" y="4382"/>
                    <a:pt x="271" y="4529"/>
                    <a:pt x="271" y="4686"/>
                  </a:cubicBezTo>
                  <a:cubicBezTo>
                    <a:pt x="271" y="4855"/>
                    <a:pt x="169" y="4991"/>
                    <a:pt x="12" y="5092"/>
                  </a:cubicBezTo>
                  <a:lnTo>
                    <a:pt x="3774" y="7311"/>
                  </a:lnTo>
                  <a:cubicBezTo>
                    <a:pt x="3909" y="7153"/>
                    <a:pt x="4145" y="7052"/>
                    <a:pt x="4427" y="7052"/>
                  </a:cubicBezTo>
                  <a:cubicBezTo>
                    <a:pt x="4709" y="7052"/>
                    <a:pt x="4956" y="7164"/>
                    <a:pt x="5092" y="7322"/>
                  </a:cubicBezTo>
                  <a:lnTo>
                    <a:pt x="12537" y="3020"/>
                  </a:lnTo>
                  <a:cubicBezTo>
                    <a:pt x="12334" y="2929"/>
                    <a:pt x="12210" y="2760"/>
                    <a:pt x="12210" y="2580"/>
                  </a:cubicBezTo>
                  <a:lnTo>
                    <a:pt x="12199" y="2580"/>
                  </a:lnTo>
                  <a:cubicBezTo>
                    <a:pt x="12199" y="2423"/>
                    <a:pt x="12311" y="2276"/>
                    <a:pt x="12469" y="2175"/>
                  </a:cubicBezTo>
                  <a:lnTo>
                    <a:pt x="8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a:off x="1531178" y="1868517"/>
              <a:ext cx="437980" cy="255829"/>
            </a:xfrm>
            <a:custGeom>
              <a:rect b="b" l="l" r="r" t="t"/>
              <a:pathLst>
                <a:path extrusionOk="0" fill="none" h="7323" w="12537">
                  <a:moveTo>
                    <a:pt x="12199" y="2580"/>
                  </a:moveTo>
                  <a:cubicBezTo>
                    <a:pt x="12199" y="2423"/>
                    <a:pt x="12311" y="2276"/>
                    <a:pt x="12469" y="2175"/>
                  </a:cubicBezTo>
                  <a:lnTo>
                    <a:pt x="8752" y="1"/>
                  </a:lnTo>
                  <a:cubicBezTo>
                    <a:pt x="8628" y="170"/>
                    <a:pt x="8380" y="283"/>
                    <a:pt x="8088" y="283"/>
                  </a:cubicBezTo>
                  <a:cubicBezTo>
                    <a:pt x="7806" y="283"/>
                    <a:pt x="7558" y="170"/>
                    <a:pt x="7434" y="12"/>
                  </a:cubicBezTo>
                  <a:lnTo>
                    <a:pt x="0" y="4281"/>
                  </a:lnTo>
                  <a:cubicBezTo>
                    <a:pt x="158" y="4382"/>
                    <a:pt x="271" y="4529"/>
                    <a:pt x="271" y="4686"/>
                  </a:cubicBezTo>
                  <a:cubicBezTo>
                    <a:pt x="271" y="4855"/>
                    <a:pt x="169" y="4991"/>
                    <a:pt x="12" y="5092"/>
                  </a:cubicBezTo>
                  <a:lnTo>
                    <a:pt x="3774" y="7311"/>
                  </a:lnTo>
                  <a:cubicBezTo>
                    <a:pt x="3909" y="7153"/>
                    <a:pt x="4145" y="7052"/>
                    <a:pt x="4427" y="7052"/>
                  </a:cubicBezTo>
                  <a:cubicBezTo>
                    <a:pt x="4709" y="7052"/>
                    <a:pt x="4956" y="7164"/>
                    <a:pt x="5092" y="7322"/>
                  </a:cubicBezTo>
                  <a:lnTo>
                    <a:pt x="12537" y="3020"/>
                  </a:lnTo>
                  <a:cubicBezTo>
                    <a:pt x="12334" y="2929"/>
                    <a:pt x="12210" y="2760"/>
                    <a:pt x="12210" y="2580"/>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a:off x="1671647" y="1928743"/>
              <a:ext cx="171601" cy="118849"/>
            </a:xfrm>
            <a:custGeom>
              <a:rect b="b" l="l" r="r" t="t"/>
              <a:pathLst>
                <a:path extrusionOk="0" h="3402" w="4912">
                  <a:moveTo>
                    <a:pt x="2456" y="0"/>
                  </a:moveTo>
                  <a:cubicBezTo>
                    <a:pt x="1104" y="0"/>
                    <a:pt x="0" y="766"/>
                    <a:pt x="0" y="1701"/>
                  </a:cubicBezTo>
                  <a:cubicBezTo>
                    <a:pt x="0" y="2636"/>
                    <a:pt x="1104" y="3402"/>
                    <a:pt x="2456" y="3402"/>
                  </a:cubicBezTo>
                  <a:cubicBezTo>
                    <a:pt x="3819" y="3402"/>
                    <a:pt x="4911" y="2636"/>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1671647" y="1928743"/>
              <a:ext cx="171601" cy="118849"/>
            </a:xfrm>
            <a:custGeom>
              <a:rect b="b" l="l" r="r" t="t"/>
              <a:pathLst>
                <a:path extrusionOk="0" fill="none" h="3402" w="4912">
                  <a:moveTo>
                    <a:pt x="4911" y="1701"/>
                  </a:moveTo>
                  <a:cubicBezTo>
                    <a:pt x="4911" y="2636"/>
                    <a:pt x="3819" y="3402"/>
                    <a:pt x="2456" y="3402"/>
                  </a:cubicBezTo>
                  <a:cubicBezTo>
                    <a:pt x="1104" y="3402"/>
                    <a:pt x="0" y="2636"/>
                    <a:pt x="0" y="1701"/>
                  </a:cubicBezTo>
                  <a:cubicBezTo>
                    <a:pt x="0"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1694878" y="1955083"/>
              <a:ext cx="125556" cy="66551"/>
            </a:xfrm>
            <a:custGeom>
              <a:rect b="b" l="l" r="r" t="t"/>
              <a:pathLst>
                <a:path extrusionOk="0" h="1905" w="3594">
                  <a:moveTo>
                    <a:pt x="360" y="1"/>
                  </a:moveTo>
                  <a:lnTo>
                    <a:pt x="68" y="114"/>
                  </a:lnTo>
                  <a:lnTo>
                    <a:pt x="282" y="237"/>
                  </a:lnTo>
                  <a:cubicBezTo>
                    <a:pt x="90" y="339"/>
                    <a:pt x="0" y="451"/>
                    <a:pt x="11" y="553"/>
                  </a:cubicBezTo>
                  <a:cubicBezTo>
                    <a:pt x="11" y="665"/>
                    <a:pt x="124" y="778"/>
                    <a:pt x="327" y="891"/>
                  </a:cubicBezTo>
                  <a:cubicBezTo>
                    <a:pt x="462" y="970"/>
                    <a:pt x="608" y="1026"/>
                    <a:pt x="777" y="1071"/>
                  </a:cubicBezTo>
                  <a:cubicBezTo>
                    <a:pt x="935" y="1105"/>
                    <a:pt x="1081" y="1127"/>
                    <a:pt x="1216" y="1138"/>
                  </a:cubicBezTo>
                  <a:cubicBezTo>
                    <a:pt x="1352" y="1138"/>
                    <a:pt x="1577" y="1138"/>
                    <a:pt x="1904" y="1127"/>
                  </a:cubicBezTo>
                  <a:cubicBezTo>
                    <a:pt x="2095" y="1127"/>
                    <a:pt x="2241" y="1138"/>
                    <a:pt x="2320" y="1161"/>
                  </a:cubicBezTo>
                  <a:cubicBezTo>
                    <a:pt x="2410" y="1195"/>
                    <a:pt x="2523" y="1251"/>
                    <a:pt x="2681" y="1330"/>
                  </a:cubicBezTo>
                  <a:cubicBezTo>
                    <a:pt x="2737" y="1364"/>
                    <a:pt x="2771" y="1398"/>
                    <a:pt x="2782" y="1420"/>
                  </a:cubicBezTo>
                  <a:cubicBezTo>
                    <a:pt x="2793" y="1443"/>
                    <a:pt x="2782" y="1465"/>
                    <a:pt x="2737" y="1488"/>
                  </a:cubicBezTo>
                  <a:cubicBezTo>
                    <a:pt x="2709" y="1499"/>
                    <a:pt x="2684" y="1505"/>
                    <a:pt x="2657" y="1505"/>
                  </a:cubicBezTo>
                  <a:cubicBezTo>
                    <a:pt x="2630" y="1505"/>
                    <a:pt x="2602" y="1499"/>
                    <a:pt x="2568" y="1488"/>
                  </a:cubicBezTo>
                  <a:cubicBezTo>
                    <a:pt x="2512" y="1476"/>
                    <a:pt x="2399" y="1409"/>
                    <a:pt x="2208" y="1307"/>
                  </a:cubicBezTo>
                  <a:lnTo>
                    <a:pt x="2050" y="1217"/>
                  </a:lnTo>
                  <a:lnTo>
                    <a:pt x="1408" y="1476"/>
                  </a:lnTo>
                  <a:lnTo>
                    <a:pt x="1543" y="1555"/>
                  </a:lnTo>
                  <a:cubicBezTo>
                    <a:pt x="1847" y="1724"/>
                    <a:pt x="2118" y="1814"/>
                    <a:pt x="2365" y="1826"/>
                  </a:cubicBezTo>
                  <a:cubicBezTo>
                    <a:pt x="2407" y="1827"/>
                    <a:pt x="2447" y="1828"/>
                    <a:pt x="2487" y="1828"/>
                  </a:cubicBezTo>
                  <a:cubicBezTo>
                    <a:pt x="2687" y="1828"/>
                    <a:pt x="2870" y="1805"/>
                    <a:pt x="3030" y="1758"/>
                  </a:cubicBezTo>
                  <a:lnTo>
                    <a:pt x="3289" y="1904"/>
                  </a:lnTo>
                  <a:lnTo>
                    <a:pt x="3582" y="1780"/>
                  </a:lnTo>
                  <a:lnTo>
                    <a:pt x="3323" y="1645"/>
                  </a:lnTo>
                  <a:cubicBezTo>
                    <a:pt x="3514" y="1533"/>
                    <a:pt x="3593" y="1420"/>
                    <a:pt x="3570" y="1296"/>
                  </a:cubicBezTo>
                  <a:cubicBezTo>
                    <a:pt x="3537" y="1172"/>
                    <a:pt x="3402" y="1048"/>
                    <a:pt x="3165" y="913"/>
                  </a:cubicBezTo>
                  <a:cubicBezTo>
                    <a:pt x="3007" y="823"/>
                    <a:pt x="2861" y="767"/>
                    <a:pt x="2714" y="722"/>
                  </a:cubicBezTo>
                  <a:cubicBezTo>
                    <a:pt x="2579" y="688"/>
                    <a:pt x="2444" y="665"/>
                    <a:pt x="2332" y="654"/>
                  </a:cubicBezTo>
                  <a:cubicBezTo>
                    <a:pt x="2219" y="654"/>
                    <a:pt x="2027" y="654"/>
                    <a:pt x="1757" y="665"/>
                  </a:cubicBezTo>
                  <a:cubicBezTo>
                    <a:pt x="1599" y="671"/>
                    <a:pt x="1473" y="674"/>
                    <a:pt x="1376" y="674"/>
                  </a:cubicBezTo>
                  <a:cubicBezTo>
                    <a:pt x="1278" y="674"/>
                    <a:pt x="1211" y="671"/>
                    <a:pt x="1171" y="665"/>
                  </a:cubicBezTo>
                  <a:cubicBezTo>
                    <a:pt x="1081" y="654"/>
                    <a:pt x="991" y="620"/>
                    <a:pt x="879" y="564"/>
                  </a:cubicBezTo>
                  <a:cubicBezTo>
                    <a:pt x="822" y="530"/>
                    <a:pt x="777" y="496"/>
                    <a:pt x="766" y="474"/>
                  </a:cubicBezTo>
                  <a:cubicBezTo>
                    <a:pt x="755" y="451"/>
                    <a:pt x="766" y="429"/>
                    <a:pt x="811" y="406"/>
                  </a:cubicBezTo>
                  <a:cubicBezTo>
                    <a:pt x="837" y="400"/>
                    <a:pt x="863" y="393"/>
                    <a:pt x="891" y="393"/>
                  </a:cubicBezTo>
                  <a:cubicBezTo>
                    <a:pt x="912" y="393"/>
                    <a:pt x="934" y="397"/>
                    <a:pt x="957" y="406"/>
                  </a:cubicBezTo>
                  <a:cubicBezTo>
                    <a:pt x="1014" y="418"/>
                    <a:pt x="1093" y="463"/>
                    <a:pt x="1216" y="519"/>
                  </a:cubicBezTo>
                  <a:lnTo>
                    <a:pt x="1329" y="587"/>
                  </a:lnTo>
                  <a:lnTo>
                    <a:pt x="1971" y="328"/>
                  </a:lnTo>
                  <a:cubicBezTo>
                    <a:pt x="1915" y="294"/>
                    <a:pt x="1881" y="271"/>
                    <a:pt x="1847" y="249"/>
                  </a:cubicBezTo>
                  <a:cubicBezTo>
                    <a:pt x="1644" y="136"/>
                    <a:pt x="1442" y="68"/>
                    <a:pt x="1228" y="46"/>
                  </a:cubicBezTo>
                  <a:cubicBezTo>
                    <a:pt x="1174" y="40"/>
                    <a:pt x="1121" y="38"/>
                    <a:pt x="1067" y="38"/>
                  </a:cubicBezTo>
                  <a:cubicBezTo>
                    <a:pt x="906" y="38"/>
                    <a:pt x="743" y="63"/>
                    <a:pt x="574" y="114"/>
                  </a:cubicBez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1694878" y="1955083"/>
              <a:ext cx="125556" cy="66551"/>
            </a:xfrm>
            <a:custGeom>
              <a:rect b="b" l="l" r="r" t="t"/>
              <a:pathLst>
                <a:path extrusionOk="0" fill="none" h="1905" w="3594">
                  <a:moveTo>
                    <a:pt x="1971" y="328"/>
                  </a:moveTo>
                  <a:lnTo>
                    <a:pt x="1329" y="587"/>
                  </a:lnTo>
                  <a:lnTo>
                    <a:pt x="1216" y="519"/>
                  </a:lnTo>
                  <a:cubicBezTo>
                    <a:pt x="1093" y="463"/>
                    <a:pt x="1014" y="418"/>
                    <a:pt x="957" y="406"/>
                  </a:cubicBezTo>
                  <a:cubicBezTo>
                    <a:pt x="901" y="384"/>
                    <a:pt x="856" y="395"/>
                    <a:pt x="811" y="406"/>
                  </a:cubicBezTo>
                  <a:cubicBezTo>
                    <a:pt x="766" y="429"/>
                    <a:pt x="755" y="451"/>
                    <a:pt x="766" y="474"/>
                  </a:cubicBezTo>
                  <a:cubicBezTo>
                    <a:pt x="777" y="496"/>
                    <a:pt x="822" y="530"/>
                    <a:pt x="879" y="564"/>
                  </a:cubicBezTo>
                  <a:cubicBezTo>
                    <a:pt x="991" y="620"/>
                    <a:pt x="1081" y="654"/>
                    <a:pt x="1171" y="665"/>
                  </a:cubicBezTo>
                  <a:cubicBezTo>
                    <a:pt x="1250" y="677"/>
                    <a:pt x="1442" y="677"/>
                    <a:pt x="1757" y="665"/>
                  </a:cubicBezTo>
                  <a:cubicBezTo>
                    <a:pt x="2027" y="654"/>
                    <a:pt x="2219" y="654"/>
                    <a:pt x="2332" y="654"/>
                  </a:cubicBezTo>
                  <a:cubicBezTo>
                    <a:pt x="2444" y="665"/>
                    <a:pt x="2579" y="688"/>
                    <a:pt x="2714" y="722"/>
                  </a:cubicBezTo>
                  <a:cubicBezTo>
                    <a:pt x="2861" y="767"/>
                    <a:pt x="3007" y="823"/>
                    <a:pt x="3165" y="913"/>
                  </a:cubicBezTo>
                  <a:cubicBezTo>
                    <a:pt x="3402" y="1048"/>
                    <a:pt x="3537" y="1172"/>
                    <a:pt x="3570" y="1296"/>
                  </a:cubicBezTo>
                  <a:cubicBezTo>
                    <a:pt x="3593" y="1420"/>
                    <a:pt x="3514" y="1533"/>
                    <a:pt x="3323" y="1645"/>
                  </a:cubicBezTo>
                  <a:lnTo>
                    <a:pt x="3582" y="1780"/>
                  </a:lnTo>
                  <a:lnTo>
                    <a:pt x="3289" y="1904"/>
                  </a:lnTo>
                  <a:lnTo>
                    <a:pt x="3030" y="1758"/>
                  </a:lnTo>
                  <a:cubicBezTo>
                    <a:pt x="2838" y="1814"/>
                    <a:pt x="2613" y="1837"/>
                    <a:pt x="2365" y="1826"/>
                  </a:cubicBezTo>
                  <a:cubicBezTo>
                    <a:pt x="2118" y="1814"/>
                    <a:pt x="1847" y="1724"/>
                    <a:pt x="1543" y="1555"/>
                  </a:cubicBezTo>
                  <a:lnTo>
                    <a:pt x="1408" y="1476"/>
                  </a:lnTo>
                  <a:lnTo>
                    <a:pt x="2050" y="1217"/>
                  </a:lnTo>
                  <a:lnTo>
                    <a:pt x="2208" y="1307"/>
                  </a:lnTo>
                  <a:cubicBezTo>
                    <a:pt x="2399" y="1409"/>
                    <a:pt x="2512" y="1476"/>
                    <a:pt x="2568" y="1488"/>
                  </a:cubicBezTo>
                  <a:cubicBezTo>
                    <a:pt x="2636" y="1510"/>
                    <a:pt x="2681" y="1510"/>
                    <a:pt x="2737" y="1488"/>
                  </a:cubicBezTo>
                  <a:cubicBezTo>
                    <a:pt x="2782" y="1465"/>
                    <a:pt x="2793" y="1443"/>
                    <a:pt x="2782" y="1420"/>
                  </a:cubicBezTo>
                  <a:cubicBezTo>
                    <a:pt x="2771" y="1398"/>
                    <a:pt x="2737" y="1364"/>
                    <a:pt x="2681" y="1330"/>
                  </a:cubicBezTo>
                  <a:cubicBezTo>
                    <a:pt x="2523" y="1251"/>
                    <a:pt x="2410" y="1195"/>
                    <a:pt x="2320" y="1161"/>
                  </a:cubicBezTo>
                  <a:cubicBezTo>
                    <a:pt x="2241" y="1138"/>
                    <a:pt x="2095" y="1127"/>
                    <a:pt x="1904" y="1127"/>
                  </a:cubicBezTo>
                  <a:cubicBezTo>
                    <a:pt x="1577" y="1138"/>
                    <a:pt x="1352" y="1138"/>
                    <a:pt x="1216" y="1138"/>
                  </a:cubicBezTo>
                  <a:cubicBezTo>
                    <a:pt x="1081" y="1127"/>
                    <a:pt x="935" y="1105"/>
                    <a:pt x="777" y="1071"/>
                  </a:cubicBezTo>
                  <a:cubicBezTo>
                    <a:pt x="608" y="1026"/>
                    <a:pt x="462" y="970"/>
                    <a:pt x="327" y="891"/>
                  </a:cubicBezTo>
                  <a:cubicBezTo>
                    <a:pt x="124" y="778"/>
                    <a:pt x="11" y="665"/>
                    <a:pt x="11" y="553"/>
                  </a:cubicBezTo>
                  <a:cubicBezTo>
                    <a:pt x="0" y="451"/>
                    <a:pt x="90" y="339"/>
                    <a:pt x="282" y="237"/>
                  </a:cubicBezTo>
                  <a:lnTo>
                    <a:pt x="68" y="114"/>
                  </a:lnTo>
                  <a:lnTo>
                    <a:pt x="360" y="1"/>
                  </a:lnTo>
                  <a:lnTo>
                    <a:pt x="574" y="114"/>
                  </a:lnTo>
                  <a:cubicBezTo>
                    <a:pt x="800" y="46"/>
                    <a:pt x="1014" y="23"/>
                    <a:pt x="1228" y="46"/>
                  </a:cubicBezTo>
                  <a:cubicBezTo>
                    <a:pt x="1442" y="68"/>
                    <a:pt x="1644" y="136"/>
                    <a:pt x="1847" y="249"/>
                  </a:cubicBezTo>
                  <a:cubicBezTo>
                    <a:pt x="1881" y="271"/>
                    <a:pt x="1915" y="294"/>
                    <a:pt x="1971" y="32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1628364" y="2042069"/>
              <a:ext cx="41363" cy="28752"/>
            </a:xfrm>
            <a:custGeom>
              <a:rect b="b" l="l" r="r" t="t"/>
              <a:pathLst>
                <a:path extrusionOk="0" h="823" w="1184">
                  <a:moveTo>
                    <a:pt x="597" y="0"/>
                  </a:moveTo>
                  <a:cubicBezTo>
                    <a:pt x="271" y="0"/>
                    <a:pt x="1" y="180"/>
                    <a:pt x="1" y="406"/>
                  </a:cubicBezTo>
                  <a:cubicBezTo>
                    <a:pt x="1" y="631"/>
                    <a:pt x="271" y="822"/>
                    <a:pt x="597" y="822"/>
                  </a:cubicBezTo>
                  <a:cubicBezTo>
                    <a:pt x="924" y="822"/>
                    <a:pt x="1183" y="631"/>
                    <a:pt x="1183" y="406"/>
                  </a:cubicBezTo>
                  <a:cubicBezTo>
                    <a:pt x="1183" y="180"/>
                    <a:pt x="924" y="0"/>
                    <a:pt x="5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1843592" y="1916551"/>
              <a:ext cx="41363" cy="28752"/>
            </a:xfrm>
            <a:custGeom>
              <a:rect b="b" l="l" r="r" t="t"/>
              <a:pathLst>
                <a:path extrusionOk="0" h="823" w="1184">
                  <a:moveTo>
                    <a:pt x="598" y="0"/>
                  </a:moveTo>
                  <a:cubicBezTo>
                    <a:pt x="260" y="0"/>
                    <a:pt x="1" y="180"/>
                    <a:pt x="1" y="406"/>
                  </a:cubicBezTo>
                  <a:cubicBezTo>
                    <a:pt x="1" y="631"/>
                    <a:pt x="260" y="822"/>
                    <a:pt x="598" y="822"/>
                  </a:cubicBezTo>
                  <a:cubicBezTo>
                    <a:pt x="924" y="822"/>
                    <a:pt x="1183" y="631"/>
                    <a:pt x="1183" y="406"/>
                  </a:cubicBezTo>
                  <a:cubicBezTo>
                    <a:pt x="1183" y="180"/>
                    <a:pt x="924" y="0"/>
                    <a:pt x="5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34"/>
          <p:cNvGrpSpPr/>
          <p:nvPr/>
        </p:nvGrpSpPr>
        <p:grpSpPr>
          <a:xfrm>
            <a:off x="1051028" y="1240410"/>
            <a:ext cx="1226139" cy="1052197"/>
            <a:chOff x="3337647" y="-19723"/>
            <a:chExt cx="543453" cy="466358"/>
          </a:xfrm>
        </p:grpSpPr>
        <p:grpSp>
          <p:nvGrpSpPr>
            <p:cNvPr id="1370" name="Google Shape;1370;p34"/>
            <p:cNvGrpSpPr/>
            <p:nvPr/>
          </p:nvGrpSpPr>
          <p:grpSpPr>
            <a:xfrm>
              <a:off x="3337647" y="-19723"/>
              <a:ext cx="543453" cy="466358"/>
              <a:chOff x="3670072" y="965127"/>
              <a:chExt cx="543453" cy="466358"/>
            </a:xfrm>
          </p:grpSpPr>
          <p:sp>
            <p:nvSpPr>
              <p:cNvPr id="1371" name="Google Shape;1371;p34"/>
              <p:cNvSpPr/>
              <p:nvPr/>
            </p:nvSpPr>
            <p:spPr>
              <a:xfrm>
                <a:off x="3670077" y="1171687"/>
                <a:ext cx="543449" cy="259798"/>
              </a:xfrm>
              <a:custGeom>
                <a:rect b="b" l="l" r="r" t="t"/>
                <a:pathLst>
                  <a:path extrusionOk="0" h="6748" w="15556">
                    <a:moveTo>
                      <a:pt x="23" y="1"/>
                    </a:moveTo>
                    <a:cubicBezTo>
                      <a:pt x="35" y="46"/>
                      <a:pt x="35" y="80"/>
                      <a:pt x="46" y="125"/>
                    </a:cubicBezTo>
                    <a:cubicBezTo>
                      <a:pt x="12" y="249"/>
                      <a:pt x="1" y="372"/>
                      <a:pt x="1" y="508"/>
                    </a:cubicBezTo>
                    <a:cubicBezTo>
                      <a:pt x="1" y="586"/>
                      <a:pt x="1" y="654"/>
                      <a:pt x="12" y="733"/>
                    </a:cubicBezTo>
                    <a:lnTo>
                      <a:pt x="1" y="1397"/>
                    </a:lnTo>
                    <a:cubicBezTo>
                      <a:pt x="1" y="1454"/>
                      <a:pt x="1" y="1499"/>
                      <a:pt x="1" y="1544"/>
                    </a:cubicBezTo>
                    <a:cubicBezTo>
                      <a:pt x="1" y="1916"/>
                      <a:pt x="125" y="2265"/>
                      <a:pt x="361" y="2569"/>
                    </a:cubicBezTo>
                    <a:cubicBezTo>
                      <a:pt x="372" y="2580"/>
                      <a:pt x="384" y="2591"/>
                      <a:pt x="395" y="2614"/>
                    </a:cubicBezTo>
                    <a:cubicBezTo>
                      <a:pt x="936" y="3290"/>
                      <a:pt x="1983" y="3740"/>
                      <a:pt x="3177" y="3740"/>
                    </a:cubicBezTo>
                    <a:cubicBezTo>
                      <a:pt x="3898" y="3740"/>
                      <a:pt x="4551" y="3582"/>
                      <a:pt x="5092" y="3301"/>
                    </a:cubicBezTo>
                    <a:lnTo>
                      <a:pt x="5092" y="3301"/>
                    </a:lnTo>
                    <a:cubicBezTo>
                      <a:pt x="5081" y="3368"/>
                      <a:pt x="5069" y="3436"/>
                      <a:pt x="5069" y="3504"/>
                    </a:cubicBezTo>
                    <a:cubicBezTo>
                      <a:pt x="5069" y="3582"/>
                      <a:pt x="5081" y="3661"/>
                      <a:pt x="5092" y="3740"/>
                    </a:cubicBezTo>
                    <a:lnTo>
                      <a:pt x="5081" y="4405"/>
                    </a:lnTo>
                    <a:cubicBezTo>
                      <a:pt x="5081" y="4450"/>
                      <a:pt x="5069" y="4506"/>
                      <a:pt x="5069" y="4551"/>
                    </a:cubicBezTo>
                    <a:cubicBezTo>
                      <a:pt x="5069" y="4698"/>
                      <a:pt x="5092" y="4844"/>
                      <a:pt x="5137" y="4990"/>
                    </a:cubicBezTo>
                    <a:cubicBezTo>
                      <a:pt x="5430" y="5993"/>
                      <a:pt x="6714" y="6747"/>
                      <a:pt x="8257" y="6747"/>
                    </a:cubicBezTo>
                    <a:cubicBezTo>
                      <a:pt x="9000" y="6747"/>
                      <a:pt x="9687" y="6567"/>
                      <a:pt x="10239" y="6274"/>
                    </a:cubicBezTo>
                    <a:cubicBezTo>
                      <a:pt x="10262" y="6252"/>
                      <a:pt x="10295" y="6241"/>
                      <a:pt x="10318" y="6218"/>
                    </a:cubicBezTo>
                    <a:cubicBezTo>
                      <a:pt x="10611" y="6049"/>
                      <a:pt x="10847" y="5846"/>
                      <a:pt x="11039" y="5610"/>
                    </a:cubicBezTo>
                    <a:cubicBezTo>
                      <a:pt x="11050" y="5599"/>
                      <a:pt x="11061" y="5587"/>
                      <a:pt x="11073" y="5576"/>
                    </a:cubicBezTo>
                    <a:cubicBezTo>
                      <a:pt x="11208" y="5396"/>
                      <a:pt x="11309" y="5193"/>
                      <a:pt x="11365" y="4990"/>
                    </a:cubicBezTo>
                    <a:cubicBezTo>
                      <a:pt x="11411" y="4844"/>
                      <a:pt x="11433" y="4698"/>
                      <a:pt x="11433" y="4551"/>
                    </a:cubicBezTo>
                    <a:lnTo>
                      <a:pt x="11433" y="4258"/>
                    </a:lnTo>
                    <a:cubicBezTo>
                      <a:pt x="11726" y="4326"/>
                      <a:pt x="12041" y="4360"/>
                      <a:pt x="12368" y="4360"/>
                    </a:cubicBezTo>
                    <a:cubicBezTo>
                      <a:pt x="13123" y="4360"/>
                      <a:pt x="13810" y="4179"/>
                      <a:pt x="14350" y="3875"/>
                    </a:cubicBezTo>
                    <a:cubicBezTo>
                      <a:pt x="14384" y="3864"/>
                      <a:pt x="14407" y="3842"/>
                      <a:pt x="14440" y="3830"/>
                    </a:cubicBezTo>
                    <a:cubicBezTo>
                      <a:pt x="14722" y="3661"/>
                      <a:pt x="14970" y="3447"/>
                      <a:pt x="15150" y="3222"/>
                    </a:cubicBezTo>
                    <a:cubicBezTo>
                      <a:pt x="15161" y="3211"/>
                      <a:pt x="15172" y="3188"/>
                      <a:pt x="15184" y="3177"/>
                    </a:cubicBezTo>
                    <a:cubicBezTo>
                      <a:pt x="15319" y="2997"/>
                      <a:pt x="15432" y="2805"/>
                      <a:pt x="15488" y="2603"/>
                    </a:cubicBezTo>
                    <a:cubicBezTo>
                      <a:pt x="15533" y="2456"/>
                      <a:pt x="15555" y="2310"/>
                      <a:pt x="15555" y="2152"/>
                    </a:cubicBezTo>
                    <a:lnTo>
                      <a:pt x="15555" y="1116"/>
                    </a:lnTo>
                    <a:cubicBezTo>
                      <a:pt x="15555" y="981"/>
                      <a:pt x="15533" y="857"/>
                      <a:pt x="15499" y="733"/>
                    </a:cubicBezTo>
                    <a:cubicBezTo>
                      <a:pt x="15533" y="609"/>
                      <a:pt x="15555" y="485"/>
                      <a:pt x="15555" y="350"/>
                    </a:cubicBezTo>
                    <a:lnTo>
                      <a:pt x="15555" y="1"/>
                    </a:ln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4"/>
              <p:cNvSpPr/>
              <p:nvPr/>
            </p:nvSpPr>
            <p:spPr>
              <a:xfrm>
                <a:off x="3991149" y="1157159"/>
                <a:ext cx="222361" cy="153469"/>
              </a:xfrm>
              <a:custGeom>
                <a:rect b="b" l="l" r="r" t="t"/>
                <a:pathLst>
                  <a:path extrusionOk="0" h="4393" w="6365">
                    <a:moveTo>
                      <a:pt x="3177" y="0"/>
                    </a:move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lnTo>
                      <a:pt x="5981"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4"/>
              <p:cNvSpPr/>
              <p:nvPr/>
            </p:nvSpPr>
            <p:spPr>
              <a:xfrm>
                <a:off x="3991149" y="1156740"/>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4"/>
              <p:cNvSpPr/>
              <p:nvPr/>
            </p:nvSpPr>
            <p:spPr>
              <a:xfrm>
                <a:off x="3991149" y="1157159"/>
                <a:ext cx="222361" cy="153469"/>
              </a:xfrm>
              <a:custGeom>
                <a:rect b="b" l="l" r="r" t="t"/>
                <a:pathLst>
                  <a:path extrusionOk="0" fill="none" h="4393" w="6365">
                    <a:moveTo>
                      <a:pt x="5981" y="1149"/>
                    </a:moveTo>
                    <a:cubicBezTo>
                      <a:pt x="5441" y="462"/>
                      <a:pt x="4393" y="0"/>
                      <a:pt x="3177" y="0"/>
                    </a:cubicBezTo>
                    <a:cubicBezTo>
                      <a:pt x="1972" y="0"/>
                      <a:pt x="913" y="462"/>
                      <a:pt x="384" y="1149"/>
                    </a:cubicBezTo>
                    <a:lnTo>
                      <a:pt x="23" y="1149"/>
                    </a:lnTo>
                    <a:lnTo>
                      <a:pt x="12" y="2106"/>
                    </a:lnTo>
                    <a:cubicBezTo>
                      <a:pt x="1" y="2129"/>
                      <a:pt x="1" y="2163"/>
                      <a:pt x="1" y="2196"/>
                    </a:cubicBezTo>
                    <a:cubicBezTo>
                      <a:pt x="1" y="3413"/>
                      <a:pt x="1420" y="4393"/>
                      <a:pt x="3177" y="4393"/>
                    </a:cubicBezTo>
                    <a:cubicBezTo>
                      <a:pt x="4934" y="4393"/>
                      <a:pt x="6364" y="3413"/>
                      <a:pt x="6364" y="2196"/>
                    </a:cubicBezTo>
                    <a:lnTo>
                      <a:pt x="6364"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4"/>
              <p:cNvSpPr/>
              <p:nvPr/>
            </p:nvSpPr>
            <p:spPr>
              <a:xfrm>
                <a:off x="3991149" y="1156740"/>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a:off x="3991149" y="1120548"/>
                <a:ext cx="222361" cy="153889"/>
              </a:xfrm>
              <a:custGeom>
                <a:rect b="b" l="l" r="r" t="t"/>
                <a:pathLst>
                  <a:path extrusionOk="0" h="4405" w="6365">
                    <a:moveTo>
                      <a:pt x="3177" y="1"/>
                    </a:moveTo>
                    <a:cubicBezTo>
                      <a:pt x="1420" y="1"/>
                      <a:pt x="1" y="980"/>
                      <a:pt x="1" y="2197"/>
                    </a:cubicBezTo>
                    <a:cubicBezTo>
                      <a:pt x="1" y="3413"/>
                      <a:pt x="1420" y="4404"/>
                      <a:pt x="3177" y="4404"/>
                    </a:cubicBezTo>
                    <a:cubicBezTo>
                      <a:pt x="4934" y="4404"/>
                      <a:pt x="6364" y="3413"/>
                      <a:pt x="6364" y="2197"/>
                    </a:cubicBezTo>
                    <a:cubicBezTo>
                      <a:pt x="6364"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a:off x="3991149" y="1120548"/>
                <a:ext cx="222361" cy="153889"/>
              </a:xfrm>
              <a:custGeom>
                <a:rect b="b" l="l" r="r" t="t"/>
                <a:pathLst>
                  <a:path extrusionOk="0" fill="none" h="4405" w="6365">
                    <a:moveTo>
                      <a:pt x="6364" y="2197"/>
                    </a:moveTo>
                    <a:cubicBezTo>
                      <a:pt x="6364" y="3413"/>
                      <a:pt x="4934" y="4404"/>
                      <a:pt x="3177" y="4404"/>
                    </a:cubicBezTo>
                    <a:cubicBezTo>
                      <a:pt x="1420" y="4404"/>
                      <a:pt x="1" y="3413"/>
                      <a:pt x="1" y="2197"/>
                    </a:cubicBezTo>
                    <a:cubicBezTo>
                      <a:pt x="1" y="980"/>
                      <a:pt x="1420" y="1"/>
                      <a:pt x="3177" y="1"/>
                    </a:cubicBezTo>
                    <a:cubicBezTo>
                      <a:pt x="4934" y="1"/>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a:off x="4102903" y="1274781"/>
                <a:ext cx="35" cy="35843"/>
              </a:xfrm>
              <a:custGeom>
                <a:rect b="b" l="l" r="r" t="t"/>
                <a:pathLst>
                  <a:path extrusionOk="0" fill="none" h="1026" w="1">
                    <a:moveTo>
                      <a:pt x="0" y="1026"/>
                    </a:moveTo>
                    <a:cubicBezTo>
                      <a:pt x="0" y="1003"/>
                      <a:pt x="0" y="981"/>
                      <a:pt x="0" y="947"/>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a:off x="4078100" y="127244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a:off x="4055288" y="126730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a:off x="4034048" y="125864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a:off x="4016337" y="1246450"/>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a:off x="3999813" y="122639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a:off x="4016337" y="1137875"/>
                <a:ext cx="171985" cy="118849"/>
              </a:xfrm>
              <a:custGeom>
                <a:rect b="b" l="l" r="r" t="t"/>
                <a:pathLst>
                  <a:path extrusionOk="0" h="3402" w="4923">
                    <a:moveTo>
                      <a:pt x="2456" y="0"/>
                    </a:moveTo>
                    <a:cubicBezTo>
                      <a:pt x="1104" y="0"/>
                      <a:pt x="1" y="766"/>
                      <a:pt x="1" y="1701"/>
                    </a:cubicBezTo>
                    <a:cubicBezTo>
                      <a:pt x="1" y="2647"/>
                      <a:pt x="1104" y="3402"/>
                      <a:pt x="2456" y="3402"/>
                    </a:cubicBezTo>
                    <a:cubicBezTo>
                      <a:pt x="3819" y="3402"/>
                      <a:pt x="4923" y="2647"/>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a:off x="4016337" y="1137875"/>
                <a:ext cx="171985" cy="118849"/>
              </a:xfrm>
              <a:custGeom>
                <a:rect b="b" l="l" r="r" t="t"/>
                <a:pathLst>
                  <a:path extrusionOk="0" fill="none" h="3402" w="4923">
                    <a:moveTo>
                      <a:pt x="4923" y="1701"/>
                    </a:moveTo>
                    <a:cubicBezTo>
                      <a:pt x="4923" y="2647"/>
                      <a:pt x="3819" y="3402"/>
                      <a:pt x="2456" y="3402"/>
                    </a:cubicBezTo>
                    <a:cubicBezTo>
                      <a:pt x="1104" y="3402"/>
                      <a:pt x="1" y="2647"/>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a:off x="4039568" y="1164215"/>
                <a:ext cx="125556" cy="66551"/>
              </a:xfrm>
              <a:custGeom>
                <a:rect b="b" l="l" r="r" t="t"/>
                <a:pathLst>
                  <a:path extrusionOk="0" h="1905" w="3594">
                    <a:moveTo>
                      <a:pt x="360" y="1"/>
                    </a:moveTo>
                    <a:lnTo>
                      <a:pt x="68" y="125"/>
                    </a:lnTo>
                    <a:lnTo>
                      <a:pt x="282" y="237"/>
                    </a:lnTo>
                    <a:cubicBezTo>
                      <a:pt x="90" y="350"/>
                      <a:pt x="0" y="451"/>
                      <a:pt x="11" y="564"/>
                    </a:cubicBezTo>
                    <a:cubicBezTo>
                      <a:pt x="11" y="665"/>
                      <a:pt x="124" y="778"/>
                      <a:pt x="327" y="891"/>
                    </a:cubicBezTo>
                    <a:cubicBezTo>
                      <a:pt x="462" y="969"/>
                      <a:pt x="620" y="1026"/>
                      <a:pt x="777" y="1071"/>
                    </a:cubicBezTo>
                    <a:cubicBezTo>
                      <a:pt x="935" y="1105"/>
                      <a:pt x="1081" y="1138"/>
                      <a:pt x="1216" y="1138"/>
                    </a:cubicBezTo>
                    <a:cubicBezTo>
                      <a:pt x="1352" y="1138"/>
                      <a:pt x="1577" y="1138"/>
                      <a:pt x="1904" y="1127"/>
                    </a:cubicBezTo>
                    <a:cubicBezTo>
                      <a:pt x="2095" y="1127"/>
                      <a:pt x="2241" y="1138"/>
                      <a:pt x="2320" y="1161"/>
                    </a:cubicBezTo>
                    <a:cubicBezTo>
                      <a:pt x="2410" y="1195"/>
                      <a:pt x="2534" y="1251"/>
                      <a:pt x="2681" y="1330"/>
                    </a:cubicBezTo>
                    <a:cubicBezTo>
                      <a:pt x="2737" y="1364"/>
                      <a:pt x="2782" y="1397"/>
                      <a:pt x="2782" y="1420"/>
                    </a:cubicBezTo>
                    <a:cubicBezTo>
                      <a:pt x="2793" y="1454"/>
                      <a:pt x="2782" y="1476"/>
                      <a:pt x="2737" y="1487"/>
                    </a:cubicBezTo>
                    <a:cubicBezTo>
                      <a:pt x="2709" y="1499"/>
                      <a:pt x="2684" y="1504"/>
                      <a:pt x="2658" y="1504"/>
                    </a:cubicBezTo>
                    <a:cubicBezTo>
                      <a:pt x="2633" y="1504"/>
                      <a:pt x="2608" y="1499"/>
                      <a:pt x="2579" y="1487"/>
                    </a:cubicBezTo>
                    <a:cubicBezTo>
                      <a:pt x="2512" y="1476"/>
                      <a:pt x="2399" y="1409"/>
                      <a:pt x="2219" y="1307"/>
                    </a:cubicBezTo>
                    <a:lnTo>
                      <a:pt x="2050" y="1217"/>
                    </a:lnTo>
                    <a:lnTo>
                      <a:pt x="1408" y="1487"/>
                    </a:lnTo>
                    <a:lnTo>
                      <a:pt x="1543" y="1555"/>
                    </a:lnTo>
                    <a:cubicBezTo>
                      <a:pt x="1847" y="1724"/>
                      <a:pt x="2118" y="1814"/>
                      <a:pt x="2365" y="1825"/>
                    </a:cubicBezTo>
                    <a:cubicBezTo>
                      <a:pt x="2427" y="1831"/>
                      <a:pt x="2488" y="1834"/>
                      <a:pt x="2547" y="1834"/>
                    </a:cubicBezTo>
                    <a:cubicBezTo>
                      <a:pt x="2724" y="1834"/>
                      <a:pt x="2886" y="1809"/>
                      <a:pt x="3030" y="1758"/>
                    </a:cubicBezTo>
                    <a:lnTo>
                      <a:pt x="3289" y="1904"/>
                    </a:lnTo>
                    <a:lnTo>
                      <a:pt x="3582" y="1792"/>
                    </a:lnTo>
                    <a:lnTo>
                      <a:pt x="3334" y="1645"/>
                    </a:lnTo>
                    <a:cubicBezTo>
                      <a:pt x="3514" y="1533"/>
                      <a:pt x="3593" y="1420"/>
                      <a:pt x="3571" y="1296"/>
                    </a:cubicBezTo>
                    <a:cubicBezTo>
                      <a:pt x="3537" y="1172"/>
                      <a:pt x="3402" y="1048"/>
                      <a:pt x="3165" y="913"/>
                    </a:cubicBezTo>
                    <a:cubicBezTo>
                      <a:pt x="3007" y="834"/>
                      <a:pt x="2861" y="767"/>
                      <a:pt x="2726" y="733"/>
                    </a:cubicBezTo>
                    <a:cubicBezTo>
                      <a:pt x="2579" y="688"/>
                      <a:pt x="2444" y="665"/>
                      <a:pt x="2332" y="665"/>
                    </a:cubicBezTo>
                    <a:cubicBezTo>
                      <a:pt x="2275" y="660"/>
                      <a:pt x="2199" y="657"/>
                      <a:pt x="2103" y="657"/>
                    </a:cubicBezTo>
                    <a:cubicBezTo>
                      <a:pt x="2008" y="657"/>
                      <a:pt x="1892" y="660"/>
                      <a:pt x="1757" y="665"/>
                    </a:cubicBezTo>
                    <a:cubicBezTo>
                      <a:pt x="1605" y="671"/>
                      <a:pt x="1478" y="674"/>
                      <a:pt x="1380" y="674"/>
                    </a:cubicBezTo>
                    <a:cubicBezTo>
                      <a:pt x="1281" y="674"/>
                      <a:pt x="1211" y="671"/>
                      <a:pt x="1171" y="665"/>
                    </a:cubicBezTo>
                    <a:cubicBezTo>
                      <a:pt x="1081" y="665"/>
                      <a:pt x="991" y="631"/>
                      <a:pt x="879" y="564"/>
                    </a:cubicBezTo>
                    <a:cubicBezTo>
                      <a:pt x="822" y="530"/>
                      <a:pt x="777" y="496"/>
                      <a:pt x="766" y="474"/>
                    </a:cubicBezTo>
                    <a:cubicBezTo>
                      <a:pt x="755" y="451"/>
                      <a:pt x="766" y="429"/>
                      <a:pt x="811" y="417"/>
                    </a:cubicBezTo>
                    <a:cubicBezTo>
                      <a:pt x="837" y="404"/>
                      <a:pt x="868" y="399"/>
                      <a:pt x="897" y="399"/>
                    </a:cubicBezTo>
                    <a:cubicBezTo>
                      <a:pt x="918" y="399"/>
                      <a:pt x="939" y="402"/>
                      <a:pt x="957" y="406"/>
                    </a:cubicBezTo>
                    <a:cubicBezTo>
                      <a:pt x="1014" y="417"/>
                      <a:pt x="1093" y="463"/>
                      <a:pt x="1216" y="530"/>
                    </a:cubicBezTo>
                    <a:lnTo>
                      <a:pt x="1329" y="586"/>
                    </a:lnTo>
                    <a:lnTo>
                      <a:pt x="1971" y="327"/>
                    </a:lnTo>
                    <a:cubicBezTo>
                      <a:pt x="1915" y="294"/>
                      <a:pt x="1881" y="271"/>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a:off x="4039568" y="1164215"/>
                <a:ext cx="125556" cy="66551"/>
              </a:xfrm>
              <a:custGeom>
                <a:rect b="b" l="l" r="r" t="t"/>
                <a:pathLst>
                  <a:path extrusionOk="0" fill="none" h="1905" w="3594">
                    <a:moveTo>
                      <a:pt x="1971" y="327"/>
                    </a:moveTo>
                    <a:lnTo>
                      <a:pt x="1329" y="586"/>
                    </a:lnTo>
                    <a:lnTo>
                      <a:pt x="1216" y="530"/>
                    </a:lnTo>
                    <a:cubicBezTo>
                      <a:pt x="1093" y="463"/>
                      <a:pt x="1014" y="417"/>
                      <a:pt x="957" y="406"/>
                    </a:cubicBezTo>
                    <a:cubicBezTo>
                      <a:pt x="912" y="395"/>
                      <a:pt x="856" y="395"/>
                      <a:pt x="811" y="417"/>
                    </a:cubicBezTo>
                    <a:cubicBezTo>
                      <a:pt x="766" y="429"/>
                      <a:pt x="755" y="451"/>
                      <a:pt x="766" y="474"/>
                    </a:cubicBezTo>
                    <a:cubicBezTo>
                      <a:pt x="777" y="496"/>
                      <a:pt x="822" y="530"/>
                      <a:pt x="879" y="564"/>
                    </a:cubicBezTo>
                    <a:cubicBezTo>
                      <a:pt x="991" y="631"/>
                      <a:pt x="1081" y="665"/>
                      <a:pt x="1171" y="665"/>
                    </a:cubicBezTo>
                    <a:cubicBezTo>
                      <a:pt x="1250" y="677"/>
                      <a:pt x="1453" y="677"/>
                      <a:pt x="1757" y="665"/>
                    </a:cubicBezTo>
                    <a:cubicBezTo>
                      <a:pt x="2027" y="654"/>
                      <a:pt x="2219" y="654"/>
                      <a:pt x="2332" y="665"/>
                    </a:cubicBezTo>
                    <a:cubicBezTo>
                      <a:pt x="2444" y="665"/>
                      <a:pt x="2579" y="688"/>
                      <a:pt x="2726" y="733"/>
                    </a:cubicBezTo>
                    <a:cubicBezTo>
                      <a:pt x="2861" y="767"/>
                      <a:pt x="3007" y="834"/>
                      <a:pt x="3165" y="913"/>
                    </a:cubicBezTo>
                    <a:cubicBezTo>
                      <a:pt x="3402" y="1048"/>
                      <a:pt x="3537" y="1172"/>
                      <a:pt x="3571" y="1296"/>
                    </a:cubicBezTo>
                    <a:cubicBezTo>
                      <a:pt x="3593" y="1420"/>
                      <a:pt x="3514" y="1533"/>
                      <a:pt x="3334" y="1645"/>
                    </a:cubicBezTo>
                    <a:lnTo>
                      <a:pt x="3582" y="1792"/>
                    </a:lnTo>
                    <a:lnTo>
                      <a:pt x="3289" y="1904"/>
                    </a:lnTo>
                    <a:lnTo>
                      <a:pt x="3030" y="1758"/>
                    </a:lnTo>
                    <a:cubicBezTo>
                      <a:pt x="2838" y="1825"/>
                      <a:pt x="2613" y="1848"/>
                      <a:pt x="2365" y="1825"/>
                    </a:cubicBezTo>
                    <a:cubicBezTo>
                      <a:pt x="2118" y="1814"/>
                      <a:pt x="1847" y="1724"/>
                      <a:pt x="1543" y="1555"/>
                    </a:cubicBezTo>
                    <a:lnTo>
                      <a:pt x="1408" y="1487"/>
                    </a:lnTo>
                    <a:lnTo>
                      <a:pt x="2050" y="1217"/>
                    </a:lnTo>
                    <a:lnTo>
                      <a:pt x="2219" y="1307"/>
                    </a:lnTo>
                    <a:cubicBezTo>
                      <a:pt x="2399" y="1409"/>
                      <a:pt x="2512" y="1476"/>
                      <a:pt x="2579" y="1487"/>
                    </a:cubicBezTo>
                    <a:cubicBezTo>
                      <a:pt x="2636" y="1510"/>
                      <a:pt x="2681" y="1510"/>
                      <a:pt x="2737" y="1487"/>
                    </a:cubicBezTo>
                    <a:cubicBezTo>
                      <a:pt x="2782" y="1476"/>
                      <a:pt x="2793" y="1454"/>
                      <a:pt x="2782" y="1420"/>
                    </a:cubicBezTo>
                    <a:cubicBezTo>
                      <a:pt x="2782" y="1397"/>
                      <a:pt x="2737" y="1364"/>
                      <a:pt x="2681" y="1330"/>
                    </a:cubicBezTo>
                    <a:cubicBezTo>
                      <a:pt x="2534" y="1251"/>
                      <a:pt x="2410" y="1195"/>
                      <a:pt x="2320" y="1161"/>
                    </a:cubicBezTo>
                    <a:cubicBezTo>
                      <a:pt x="2241" y="1138"/>
                      <a:pt x="2095" y="1127"/>
                      <a:pt x="1904" y="1127"/>
                    </a:cubicBezTo>
                    <a:cubicBezTo>
                      <a:pt x="1577" y="1138"/>
                      <a:pt x="1352" y="1138"/>
                      <a:pt x="1216" y="1138"/>
                    </a:cubicBezTo>
                    <a:cubicBezTo>
                      <a:pt x="1081" y="1138"/>
                      <a:pt x="935" y="1105"/>
                      <a:pt x="777" y="1071"/>
                    </a:cubicBezTo>
                    <a:cubicBezTo>
                      <a:pt x="620" y="1026"/>
                      <a:pt x="462" y="969"/>
                      <a:pt x="327" y="891"/>
                    </a:cubicBezTo>
                    <a:cubicBezTo>
                      <a:pt x="124" y="778"/>
                      <a:pt x="11" y="665"/>
                      <a:pt x="11" y="564"/>
                    </a:cubicBezTo>
                    <a:cubicBezTo>
                      <a:pt x="0" y="451"/>
                      <a:pt x="90" y="350"/>
                      <a:pt x="282" y="237"/>
                    </a:cubicBezTo>
                    <a:lnTo>
                      <a:pt x="68" y="125"/>
                    </a:lnTo>
                    <a:lnTo>
                      <a:pt x="360" y="1"/>
                    </a:lnTo>
                    <a:lnTo>
                      <a:pt x="574" y="125"/>
                    </a:lnTo>
                    <a:cubicBezTo>
                      <a:pt x="800" y="57"/>
                      <a:pt x="1014" y="35"/>
                      <a:pt x="1228" y="57"/>
                    </a:cubicBezTo>
                    <a:cubicBezTo>
                      <a:pt x="1442" y="80"/>
                      <a:pt x="1644" y="147"/>
                      <a:pt x="1847" y="260"/>
                    </a:cubicBezTo>
                    <a:cubicBezTo>
                      <a:pt x="1881"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4"/>
              <p:cNvSpPr/>
              <p:nvPr/>
            </p:nvSpPr>
            <p:spPr>
              <a:xfrm>
                <a:off x="3991149" y="1093789"/>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4"/>
              <p:cNvSpPr/>
              <p:nvPr/>
            </p:nvSpPr>
            <p:spPr>
              <a:xfrm>
                <a:off x="3991149" y="1093789"/>
                <a:ext cx="222361" cy="153889"/>
              </a:xfrm>
              <a:custGeom>
                <a:rect b="b" l="l" r="r" t="t"/>
                <a:pathLst>
                  <a:path extrusionOk="0" h="4405" w="6365">
                    <a:moveTo>
                      <a:pt x="3177" y="1"/>
                    </a:moveTo>
                    <a:cubicBezTo>
                      <a:pt x="1420" y="1"/>
                      <a:pt x="1" y="992"/>
                      <a:pt x="1" y="2208"/>
                    </a:cubicBezTo>
                    <a:cubicBezTo>
                      <a:pt x="1" y="3425"/>
                      <a:pt x="1420" y="4405"/>
                      <a:pt x="3177" y="4405"/>
                    </a:cubicBezTo>
                    <a:cubicBezTo>
                      <a:pt x="4934" y="4405"/>
                      <a:pt x="6364" y="3425"/>
                      <a:pt x="6364" y="2208"/>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a:off x="3991149" y="1093789"/>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4"/>
                      <a:pt x="1" y="2208"/>
                    </a:cubicBezTo>
                    <a:cubicBezTo>
                      <a:pt x="1" y="3425"/>
                      <a:pt x="1420" y="4405"/>
                      <a:pt x="3177" y="4405"/>
                    </a:cubicBezTo>
                    <a:cubicBezTo>
                      <a:pt x="4934" y="4405"/>
                      <a:pt x="6364" y="3425"/>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a:off x="3991149" y="1093789"/>
                <a:ext cx="222361" cy="153889"/>
              </a:xfrm>
              <a:custGeom>
                <a:rect b="b" l="l" r="r" t="t"/>
                <a:pathLst>
                  <a:path extrusionOk="0" fill="none" h="4405" w="6365">
                    <a:moveTo>
                      <a:pt x="6364" y="2208"/>
                    </a:moveTo>
                    <a:cubicBezTo>
                      <a:pt x="6364" y="3425"/>
                      <a:pt x="4934" y="4405"/>
                      <a:pt x="3177" y="4405"/>
                    </a:cubicBezTo>
                    <a:cubicBezTo>
                      <a:pt x="1420" y="4405"/>
                      <a:pt x="1" y="3425"/>
                      <a:pt x="1" y="2208"/>
                    </a:cubicBezTo>
                    <a:cubicBezTo>
                      <a:pt x="1" y="992"/>
                      <a:pt x="1420" y="1"/>
                      <a:pt x="3177" y="1"/>
                    </a:cubicBezTo>
                    <a:cubicBezTo>
                      <a:pt x="4934" y="1"/>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a:off x="3991149" y="1057597"/>
                <a:ext cx="222361" cy="153504"/>
              </a:xfrm>
              <a:custGeom>
                <a:rect b="b" l="l" r="r" t="t"/>
                <a:pathLst>
                  <a:path extrusionOk="0" h="4394" w="6365">
                    <a:moveTo>
                      <a:pt x="3177" y="0"/>
                    </a:moveTo>
                    <a:cubicBezTo>
                      <a:pt x="1420" y="0"/>
                      <a:pt x="1" y="980"/>
                      <a:pt x="1" y="2197"/>
                    </a:cubicBezTo>
                    <a:cubicBezTo>
                      <a:pt x="1" y="3413"/>
                      <a:pt x="1420" y="4393"/>
                      <a:pt x="3177" y="4393"/>
                    </a:cubicBezTo>
                    <a:cubicBezTo>
                      <a:pt x="4934" y="4393"/>
                      <a:pt x="6364" y="3413"/>
                      <a:pt x="6364" y="2197"/>
                    </a:cubicBezTo>
                    <a:cubicBezTo>
                      <a:pt x="6364"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a:off x="3991149" y="1057597"/>
                <a:ext cx="222361" cy="153504"/>
              </a:xfrm>
              <a:custGeom>
                <a:rect b="b" l="l" r="r" t="t"/>
                <a:pathLst>
                  <a:path extrusionOk="0" fill="none" h="4394" w="6365">
                    <a:moveTo>
                      <a:pt x="6364" y="2197"/>
                    </a:moveTo>
                    <a:cubicBezTo>
                      <a:pt x="6364" y="3413"/>
                      <a:pt x="4934" y="4393"/>
                      <a:pt x="3177" y="4393"/>
                    </a:cubicBezTo>
                    <a:cubicBezTo>
                      <a:pt x="1420" y="4393"/>
                      <a:pt x="1" y="3413"/>
                      <a:pt x="1" y="2197"/>
                    </a:cubicBezTo>
                    <a:cubicBezTo>
                      <a:pt x="1" y="980"/>
                      <a:pt x="1420" y="0"/>
                      <a:pt x="3177" y="0"/>
                    </a:cubicBezTo>
                    <a:cubicBezTo>
                      <a:pt x="4934" y="0"/>
                      <a:pt x="6364" y="980"/>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a:off x="4102903" y="1211446"/>
                <a:ext cx="35" cy="36228"/>
              </a:xfrm>
              <a:custGeom>
                <a:rect b="b" l="l" r="r" t="t"/>
                <a:pathLst>
                  <a:path extrusionOk="0" fill="none" h="1037" w="1">
                    <a:moveTo>
                      <a:pt x="0" y="1037"/>
                    </a:moveTo>
                    <a:cubicBezTo>
                      <a:pt x="0" y="1003"/>
                      <a:pt x="0" y="980"/>
                      <a:pt x="0" y="958"/>
                    </a:cubicBez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a:off x="4078100" y="120949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a:off x="4055288" y="120435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a:off x="4034048" y="119569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a:off x="4016337" y="1183499"/>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a:off x="3999813" y="116344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a:off x="4016337" y="1074889"/>
                <a:ext cx="171985" cy="118884"/>
              </a:xfrm>
              <a:custGeom>
                <a:rect b="b" l="l" r="r" t="t"/>
                <a:pathLst>
                  <a:path extrusionOk="0" h="3403" w="4923">
                    <a:moveTo>
                      <a:pt x="2456" y="1"/>
                    </a:moveTo>
                    <a:cubicBezTo>
                      <a:pt x="1104" y="1"/>
                      <a:pt x="1" y="767"/>
                      <a:pt x="1" y="1702"/>
                    </a:cubicBezTo>
                    <a:cubicBezTo>
                      <a:pt x="1" y="2637"/>
                      <a:pt x="1104" y="3402"/>
                      <a:pt x="2456" y="3402"/>
                    </a:cubicBezTo>
                    <a:cubicBezTo>
                      <a:pt x="3819" y="3402"/>
                      <a:pt x="4923" y="2637"/>
                      <a:pt x="4923" y="1702"/>
                    </a:cubicBezTo>
                    <a:cubicBezTo>
                      <a:pt x="4923"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a:off x="4016337" y="1074889"/>
                <a:ext cx="171985" cy="118884"/>
              </a:xfrm>
              <a:custGeom>
                <a:rect b="b" l="l" r="r" t="t"/>
                <a:pathLst>
                  <a:path extrusionOk="0" fill="none" h="3403" w="4923">
                    <a:moveTo>
                      <a:pt x="4923" y="1702"/>
                    </a:moveTo>
                    <a:cubicBezTo>
                      <a:pt x="4923" y="2637"/>
                      <a:pt x="3819" y="3402"/>
                      <a:pt x="2456" y="3402"/>
                    </a:cubicBezTo>
                    <a:cubicBezTo>
                      <a:pt x="1104" y="3402"/>
                      <a:pt x="1" y="2637"/>
                      <a:pt x="1" y="1702"/>
                    </a:cubicBezTo>
                    <a:cubicBezTo>
                      <a:pt x="1" y="767"/>
                      <a:pt x="1104" y="1"/>
                      <a:pt x="2456" y="1"/>
                    </a:cubicBezTo>
                    <a:cubicBezTo>
                      <a:pt x="3819" y="1"/>
                      <a:pt x="4923" y="767"/>
                      <a:pt x="4923"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a:off x="4039568" y="1100880"/>
                <a:ext cx="125556" cy="66935"/>
              </a:xfrm>
              <a:custGeom>
                <a:rect b="b" l="l" r="r" t="t"/>
                <a:pathLst>
                  <a:path extrusionOk="0" h="1916" w="3594">
                    <a:moveTo>
                      <a:pt x="360" y="0"/>
                    </a:moveTo>
                    <a:lnTo>
                      <a:pt x="68" y="124"/>
                    </a:lnTo>
                    <a:lnTo>
                      <a:pt x="282" y="248"/>
                    </a:lnTo>
                    <a:cubicBezTo>
                      <a:pt x="90" y="350"/>
                      <a:pt x="0" y="462"/>
                      <a:pt x="11" y="564"/>
                    </a:cubicBezTo>
                    <a:cubicBezTo>
                      <a:pt x="11" y="676"/>
                      <a:pt x="124" y="789"/>
                      <a:pt x="327" y="901"/>
                    </a:cubicBezTo>
                    <a:cubicBezTo>
                      <a:pt x="462" y="980"/>
                      <a:pt x="620" y="1037"/>
                      <a:pt x="777" y="1082"/>
                    </a:cubicBezTo>
                    <a:cubicBezTo>
                      <a:pt x="935" y="1115"/>
                      <a:pt x="1081" y="1138"/>
                      <a:pt x="1216" y="1149"/>
                    </a:cubicBezTo>
                    <a:cubicBezTo>
                      <a:pt x="1352" y="1149"/>
                      <a:pt x="1577" y="1149"/>
                      <a:pt x="1904" y="1138"/>
                    </a:cubicBezTo>
                    <a:cubicBezTo>
                      <a:pt x="2095" y="1138"/>
                      <a:pt x="2241" y="1149"/>
                      <a:pt x="2320" y="1172"/>
                    </a:cubicBezTo>
                    <a:cubicBezTo>
                      <a:pt x="2410" y="1206"/>
                      <a:pt x="2534" y="1262"/>
                      <a:pt x="2681" y="1341"/>
                    </a:cubicBezTo>
                    <a:cubicBezTo>
                      <a:pt x="2737" y="1374"/>
                      <a:pt x="2782" y="1408"/>
                      <a:pt x="2782" y="1431"/>
                    </a:cubicBezTo>
                    <a:cubicBezTo>
                      <a:pt x="2793" y="1453"/>
                      <a:pt x="2782" y="1476"/>
                      <a:pt x="2737" y="1498"/>
                    </a:cubicBezTo>
                    <a:cubicBezTo>
                      <a:pt x="2709" y="1510"/>
                      <a:pt x="2684" y="1515"/>
                      <a:pt x="2658" y="1515"/>
                    </a:cubicBezTo>
                    <a:cubicBezTo>
                      <a:pt x="2633" y="1515"/>
                      <a:pt x="2608" y="1510"/>
                      <a:pt x="2579" y="1498"/>
                    </a:cubicBezTo>
                    <a:cubicBezTo>
                      <a:pt x="2512" y="1487"/>
                      <a:pt x="2399" y="1420"/>
                      <a:pt x="2219" y="1318"/>
                    </a:cubicBezTo>
                    <a:lnTo>
                      <a:pt x="2050" y="1228"/>
                    </a:lnTo>
                    <a:lnTo>
                      <a:pt x="1408" y="1487"/>
                    </a:lnTo>
                    <a:lnTo>
                      <a:pt x="1543" y="1566"/>
                    </a:lnTo>
                    <a:cubicBezTo>
                      <a:pt x="1847" y="1735"/>
                      <a:pt x="2118" y="1825"/>
                      <a:pt x="2365" y="1836"/>
                    </a:cubicBezTo>
                    <a:cubicBezTo>
                      <a:pt x="2407" y="1838"/>
                      <a:pt x="2447" y="1839"/>
                      <a:pt x="2487" y="1839"/>
                    </a:cubicBezTo>
                    <a:cubicBezTo>
                      <a:pt x="2687" y="1839"/>
                      <a:pt x="2870" y="1816"/>
                      <a:pt x="3030" y="1769"/>
                    </a:cubicBezTo>
                    <a:lnTo>
                      <a:pt x="3289" y="1915"/>
                    </a:lnTo>
                    <a:lnTo>
                      <a:pt x="3582" y="1791"/>
                    </a:lnTo>
                    <a:lnTo>
                      <a:pt x="3334" y="1656"/>
                    </a:lnTo>
                    <a:cubicBezTo>
                      <a:pt x="3514" y="1543"/>
                      <a:pt x="3593" y="1431"/>
                      <a:pt x="3571" y="1307"/>
                    </a:cubicBezTo>
                    <a:cubicBezTo>
                      <a:pt x="3537" y="1183"/>
                      <a:pt x="3402" y="1059"/>
                      <a:pt x="3165" y="924"/>
                    </a:cubicBezTo>
                    <a:cubicBezTo>
                      <a:pt x="3007" y="834"/>
                      <a:pt x="2861" y="778"/>
                      <a:pt x="2726" y="732"/>
                    </a:cubicBezTo>
                    <a:cubicBezTo>
                      <a:pt x="2579" y="699"/>
                      <a:pt x="2444" y="676"/>
                      <a:pt x="2332" y="665"/>
                    </a:cubicBezTo>
                    <a:cubicBezTo>
                      <a:pt x="2219" y="665"/>
                      <a:pt x="2027" y="665"/>
                      <a:pt x="1757" y="676"/>
                    </a:cubicBezTo>
                    <a:cubicBezTo>
                      <a:pt x="1605" y="682"/>
                      <a:pt x="1478" y="685"/>
                      <a:pt x="1380" y="685"/>
                    </a:cubicBezTo>
                    <a:cubicBezTo>
                      <a:pt x="1281" y="685"/>
                      <a:pt x="1211" y="682"/>
                      <a:pt x="1171" y="676"/>
                    </a:cubicBezTo>
                    <a:cubicBezTo>
                      <a:pt x="1081" y="665"/>
                      <a:pt x="991" y="631"/>
                      <a:pt x="879" y="575"/>
                    </a:cubicBezTo>
                    <a:cubicBezTo>
                      <a:pt x="822" y="541"/>
                      <a:pt x="777" y="507"/>
                      <a:pt x="766" y="485"/>
                    </a:cubicBezTo>
                    <a:cubicBezTo>
                      <a:pt x="755" y="462"/>
                      <a:pt x="766" y="440"/>
                      <a:pt x="811" y="417"/>
                    </a:cubicBezTo>
                    <a:cubicBezTo>
                      <a:pt x="837" y="411"/>
                      <a:pt x="867" y="404"/>
                      <a:pt x="896" y="404"/>
                    </a:cubicBezTo>
                    <a:cubicBezTo>
                      <a:pt x="917" y="404"/>
                      <a:pt x="938" y="408"/>
                      <a:pt x="957" y="417"/>
                    </a:cubicBezTo>
                    <a:cubicBezTo>
                      <a:pt x="1014" y="428"/>
                      <a:pt x="1093" y="473"/>
                      <a:pt x="1216" y="530"/>
                    </a:cubicBezTo>
                    <a:lnTo>
                      <a:pt x="1329" y="597"/>
                    </a:lnTo>
                    <a:lnTo>
                      <a:pt x="1971" y="338"/>
                    </a:lnTo>
                    <a:cubicBezTo>
                      <a:pt x="1915" y="304"/>
                      <a:pt x="1881" y="282"/>
                      <a:pt x="1847" y="259"/>
                    </a:cubicBezTo>
                    <a:cubicBezTo>
                      <a:pt x="1644" y="147"/>
                      <a:pt x="1442" y="79"/>
                      <a:pt x="1228" y="57"/>
                    </a:cubicBezTo>
                    <a:cubicBezTo>
                      <a:pt x="1174" y="51"/>
                      <a:pt x="1121" y="48"/>
                      <a:pt x="1067" y="48"/>
                    </a:cubicBezTo>
                    <a:cubicBezTo>
                      <a:pt x="906" y="48"/>
                      <a:pt x="743" y="74"/>
                      <a:pt x="574" y="124"/>
                    </a:cubicBezTo>
                    <a:lnTo>
                      <a:pt x="3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4"/>
              <p:cNvSpPr/>
              <p:nvPr/>
            </p:nvSpPr>
            <p:spPr>
              <a:xfrm>
                <a:off x="4039568" y="1100880"/>
                <a:ext cx="125556" cy="66935"/>
              </a:xfrm>
              <a:custGeom>
                <a:rect b="b" l="l" r="r" t="t"/>
                <a:pathLst>
                  <a:path extrusionOk="0" fill="none" h="1916" w="3594">
                    <a:moveTo>
                      <a:pt x="1971" y="338"/>
                    </a:moveTo>
                    <a:lnTo>
                      <a:pt x="1329" y="597"/>
                    </a:lnTo>
                    <a:lnTo>
                      <a:pt x="1216" y="530"/>
                    </a:lnTo>
                    <a:cubicBezTo>
                      <a:pt x="1093" y="473"/>
                      <a:pt x="1014" y="428"/>
                      <a:pt x="957" y="417"/>
                    </a:cubicBezTo>
                    <a:cubicBezTo>
                      <a:pt x="912" y="395"/>
                      <a:pt x="856" y="406"/>
                      <a:pt x="811" y="417"/>
                    </a:cubicBezTo>
                    <a:cubicBezTo>
                      <a:pt x="766" y="440"/>
                      <a:pt x="755" y="462"/>
                      <a:pt x="766" y="485"/>
                    </a:cubicBezTo>
                    <a:cubicBezTo>
                      <a:pt x="777" y="507"/>
                      <a:pt x="822" y="541"/>
                      <a:pt x="879" y="575"/>
                    </a:cubicBezTo>
                    <a:cubicBezTo>
                      <a:pt x="991" y="631"/>
                      <a:pt x="1081" y="665"/>
                      <a:pt x="1171" y="676"/>
                    </a:cubicBezTo>
                    <a:cubicBezTo>
                      <a:pt x="1250" y="687"/>
                      <a:pt x="1453" y="687"/>
                      <a:pt x="1757" y="676"/>
                    </a:cubicBezTo>
                    <a:cubicBezTo>
                      <a:pt x="2027" y="665"/>
                      <a:pt x="2219" y="665"/>
                      <a:pt x="2332" y="665"/>
                    </a:cubicBezTo>
                    <a:cubicBezTo>
                      <a:pt x="2444" y="676"/>
                      <a:pt x="2579" y="699"/>
                      <a:pt x="2726" y="732"/>
                    </a:cubicBezTo>
                    <a:cubicBezTo>
                      <a:pt x="2861" y="778"/>
                      <a:pt x="3007" y="834"/>
                      <a:pt x="3165" y="924"/>
                    </a:cubicBezTo>
                    <a:cubicBezTo>
                      <a:pt x="3402" y="1059"/>
                      <a:pt x="3537" y="1183"/>
                      <a:pt x="3571" y="1307"/>
                    </a:cubicBezTo>
                    <a:cubicBezTo>
                      <a:pt x="3593" y="1431"/>
                      <a:pt x="3514" y="1543"/>
                      <a:pt x="3334" y="1656"/>
                    </a:cubicBezTo>
                    <a:lnTo>
                      <a:pt x="3582" y="1791"/>
                    </a:lnTo>
                    <a:lnTo>
                      <a:pt x="3289" y="1915"/>
                    </a:lnTo>
                    <a:lnTo>
                      <a:pt x="3030" y="1769"/>
                    </a:lnTo>
                    <a:cubicBezTo>
                      <a:pt x="2838" y="1825"/>
                      <a:pt x="2613" y="1848"/>
                      <a:pt x="2365" y="1836"/>
                    </a:cubicBezTo>
                    <a:cubicBezTo>
                      <a:pt x="2118" y="1825"/>
                      <a:pt x="1847" y="1735"/>
                      <a:pt x="1543" y="1566"/>
                    </a:cubicBezTo>
                    <a:lnTo>
                      <a:pt x="1408" y="1487"/>
                    </a:lnTo>
                    <a:lnTo>
                      <a:pt x="2050" y="1228"/>
                    </a:lnTo>
                    <a:lnTo>
                      <a:pt x="2219" y="1318"/>
                    </a:lnTo>
                    <a:cubicBezTo>
                      <a:pt x="2399" y="1420"/>
                      <a:pt x="2512" y="1487"/>
                      <a:pt x="2579" y="1498"/>
                    </a:cubicBezTo>
                    <a:cubicBezTo>
                      <a:pt x="2636" y="1521"/>
                      <a:pt x="2681" y="1521"/>
                      <a:pt x="2737" y="1498"/>
                    </a:cubicBezTo>
                    <a:cubicBezTo>
                      <a:pt x="2782" y="1476"/>
                      <a:pt x="2793" y="1453"/>
                      <a:pt x="2782" y="1431"/>
                    </a:cubicBezTo>
                    <a:cubicBezTo>
                      <a:pt x="2782" y="1408"/>
                      <a:pt x="2737" y="1374"/>
                      <a:pt x="2681" y="1341"/>
                    </a:cubicBezTo>
                    <a:cubicBezTo>
                      <a:pt x="2534" y="1262"/>
                      <a:pt x="2410" y="1206"/>
                      <a:pt x="2320" y="1172"/>
                    </a:cubicBezTo>
                    <a:cubicBezTo>
                      <a:pt x="2241" y="1149"/>
                      <a:pt x="2095" y="1138"/>
                      <a:pt x="1904" y="1138"/>
                    </a:cubicBezTo>
                    <a:cubicBezTo>
                      <a:pt x="1577" y="1149"/>
                      <a:pt x="1352" y="1149"/>
                      <a:pt x="1216" y="1149"/>
                    </a:cubicBezTo>
                    <a:cubicBezTo>
                      <a:pt x="1081" y="1138"/>
                      <a:pt x="935" y="1115"/>
                      <a:pt x="777" y="1082"/>
                    </a:cubicBezTo>
                    <a:cubicBezTo>
                      <a:pt x="620" y="1037"/>
                      <a:pt x="462" y="980"/>
                      <a:pt x="327" y="901"/>
                    </a:cubicBezTo>
                    <a:cubicBezTo>
                      <a:pt x="124" y="789"/>
                      <a:pt x="11" y="676"/>
                      <a:pt x="11" y="564"/>
                    </a:cubicBezTo>
                    <a:cubicBezTo>
                      <a:pt x="0" y="462"/>
                      <a:pt x="90" y="350"/>
                      <a:pt x="282" y="248"/>
                    </a:cubicBezTo>
                    <a:lnTo>
                      <a:pt x="68" y="124"/>
                    </a:lnTo>
                    <a:lnTo>
                      <a:pt x="360" y="0"/>
                    </a:lnTo>
                    <a:lnTo>
                      <a:pt x="574" y="124"/>
                    </a:lnTo>
                    <a:cubicBezTo>
                      <a:pt x="800" y="57"/>
                      <a:pt x="1014" y="34"/>
                      <a:pt x="1228" y="57"/>
                    </a:cubicBezTo>
                    <a:cubicBezTo>
                      <a:pt x="1442" y="79"/>
                      <a:pt x="1644" y="147"/>
                      <a:pt x="1847" y="259"/>
                    </a:cubicBezTo>
                    <a:cubicBezTo>
                      <a:pt x="1881"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a:off x="3991149" y="1030034"/>
                <a:ext cx="222361" cy="153889"/>
              </a:xfrm>
              <a:custGeom>
                <a:rect b="b" l="l" r="r" t="t"/>
                <a:pathLst>
                  <a:path extrusionOk="0" h="4405" w="6365">
                    <a:moveTo>
                      <a:pt x="3177" y="1"/>
                    </a:move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lnTo>
                      <a:pt x="5981" y="1161"/>
                    </a:lnTo>
                    <a:cubicBezTo>
                      <a:pt x="5441" y="474"/>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a:off x="3991149" y="1030034"/>
                <a:ext cx="222361" cy="153889"/>
              </a:xfrm>
              <a:custGeom>
                <a:rect b="b" l="l" r="r" t="t"/>
                <a:pathLst>
                  <a:path extrusionOk="0" h="4405" w="6365">
                    <a:moveTo>
                      <a:pt x="3177" y="1"/>
                    </a:moveTo>
                    <a:cubicBezTo>
                      <a:pt x="1420" y="1"/>
                      <a:pt x="1" y="992"/>
                      <a:pt x="1" y="2209"/>
                    </a:cubicBezTo>
                    <a:cubicBezTo>
                      <a:pt x="1" y="3425"/>
                      <a:pt x="1420" y="4405"/>
                      <a:pt x="3177" y="4405"/>
                    </a:cubicBezTo>
                    <a:cubicBezTo>
                      <a:pt x="4934" y="4405"/>
                      <a:pt x="6364" y="3425"/>
                      <a:pt x="6364" y="2209"/>
                    </a:cubicBezTo>
                    <a:cubicBezTo>
                      <a:pt x="6364"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a:off x="3991149" y="1030034"/>
                <a:ext cx="222361" cy="153889"/>
              </a:xfrm>
              <a:custGeom>
                <a:rect b="b" l="l" r="r" t="t"/>
                <a:pathLst>
                  <a:path extrusionOk="0" fill="none" h="4405" w="6365">
                    <a:moveTo>
                      <a:pt x="5981" y="1161"/>
                    </a:moveTo>
                    <a:cubicBezTo>
                      <a:pt x="5441" y="474"/>
                      <a:pt x="4393" y="1"/>
                      <a:pt x="3177" y="1"/>
                    </a:cubicBezTo>
                    <a:cubicBezTo>
                      <a:pt x="1972" y="1"/>
                      <a:pt x="913" y="474"/>
                      <a:pt x="384" y="1161"/>
                    </a:cubicBezTo>
                    <a:lnTo>
                      <a:pt x="23" y="1161"/>
                    </a:lnTo>
                    <a:lnTo>
                      <a:pt x="12" y="2107"/>
                    </a:lnTo>
                    <a:cubicBezTo>
                      <a:pt x="1" y="2141"/>
                      <a:pt x="1" y="2175"/>
                      <a:pt x="1" y="2209"/>
                    </a:cubicBezTo>
                    <a:cubicBezTo>
                      <a:pt x="1" y="3425"/>
                      <a:pt x="1420" y="4405"/>
                      <a:pt x="3177" y="4405"/>
                    </a:cubicBezTo>
                    <a:cubicBezTo>
                      <a:pt x="4934" y="4405"/>
                      <a:pt x="6364" y="3425"/>
                      <a:pt x="6364" y="2209"/>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a:off x="3991149" y="1030034"/>
                <a:ext cx="222361" cy="153889"/>
              </a:xfrm>
              <a:custGeom>
                <a:rect b="b" l="l" r="r" t="t"/>
                <a:pathLst>
                  <a:path extrusionOk="0" fill="none" h="4405" w="6365">
                    <a:moveTo>
                      <a:pt x="6364" y="2209"/>
                    </a:moveTo>
                    <a:cubicBezTo>
                      <a:pt x="6364" y="3425"/>
                      <a:pt x="4934" y="4405"/>
                      <a:pt x="3177" y="4405"/>
                    </a:cubicBezTo>
                    <a:cubicBezTo>
                      <a:pt x="1420" y="4405"/>
                      <a:pt x="1" y="3425"/>
                      <a:pt x="1" y="2209"/>
                    </a:cubicBezTo>
                    <a:cubicBezTo>
                      <a:pt x="1" y="992"/>
                      <a:pt x="1420" y="1"/>
                      <a:pt x="3177" y="1"/>
                    </a:cubicBezTo>
                    <a:cubicBezTo>
                      <a:pt x="4934" y="1"/>
                      <a:pt x="6364" y="992"/>
                      <a:pt x="6364"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a:off x="3991149" y="993843"/>
                <a:ext cx="222361" cy="153504"/>
              </a:xfrm>
              <a:custGeom>
                <a:rect b="b" l="l" r="r" t="t"/>
                <a:pathLst>
                  <a:path extrusionOk="0" h="4394" w="6365">
                    <a:moveTo>
                      <a:pt x="3177" y="1"/>
                    </a:moveTo>
                    <a:cubicBezTo>
                      <a:pt x="1420" y="1"/>
                      <a:pt x="1" y="981"/>
                      <a:pt x="1" y="2197"/>
                    </a:cubicBezTo>
                    <a:cubicBezTo>
                      <a:pt x="1" y="3414"/>
                      <a:pt x="1420" y="4393"/>
                      <a:pt x="3177" y="4393"/>
                    </a:cubicBezTo>
                    <a:cubicBezTo>
                      <a:pt x="4934" y="4393"/>
                      <a:pt x="6364" y="3414"/>
                      <a:pt x="6364" y="2197"/>
                    </a:cubicBezTo>
                    <a:cubicBezTo>
                      <a:pt x="6364" y="981"/>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a:off x="3991149" y="993843"/>
                <a:ext cx="222361" cy="153504"/>
              </a:xfrm>
              <a:custGeom>
                <a:rect b="b" l="l" r="r" t="t"/>
                <a:pathLst>
                  <a:path extrusionOk="0" fill="none" h="4394" w="6365">
                    <a:moveTo>
                      <a:pt x="6364" y="2197"/>
                    </a:moveTo>
                    <a:cubicBezTo>
                      <a:pt x="6364" y="3414"/>
                      <a:pt x="4934" y="4393"/>
                      <a:pt x="3177" y="4393"/>
                    </a:cubicBezTo>
                    <a:cubicBezTo>
                      <a:pt x="1420" y="4393"/>
                      <a:pt x="1" y="3414"/>
                      <a:pt x="1" y="2197"/>
                    </a:cubicBezTo>
                    <a:cubicBezTo>
                      <a:pt x="1" y="981"/>
                      <a:pt x="1420" y="1"/>
                      <a:pt x="3177" y="1"/>
                    </a:cubicBezTo>
                    <a:cubicBezTo>
                      <a:pt x="4934"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4"/>
              <p:cNvSpPr/>
              <p:nvPr/>
            </p:nvSpPr>
            <p:spPr>
              <a:xfrm>
                <a:off x="4102903" y="1147692"/>
                <a:ext cx="35" cy="36228"/>
              </a:xfrm>
              <a:custGeom>
                <a:rect b="b" l="l" r="r" t="t"/>
                <a:pathLst>
                  <a:path extrusionOk="0" fill="none" h="1037" w="1">
                    <a:moveTo>
                      <a:pt x="0" y="1037"/>
                    </a:moveTo>
                    <a:cubicBezTo>
                      <a:pt x="0" y="1003"/>
                      <a:pt x="0" y="981"/>
                      <a:pt x="0" y="958"/>
                    </a:cubicBez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4"/>
              <p:cNvSpPr/>
              <p:nvPr/>
            </p:nvSpPr>
            <p:spPr>
              <a:xfrm>
                <a:off x="4078100" y="114573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a:off x="4055288" y="114060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a:off x="4034048" y="1131971"/>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4"/>
              <p:cNvSpPr/>
              <p:nvPr/>
            </p:nvSpPr>
            <p:spPr>
              <a:xfrm>
                <a:off x="4016337" y="111974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4"/>
              <p:cNvSpPr/>
              <p:nvPr/>
            </p:nvSpPr>
            <p:spPr>
              <a:xfrm>
                <a:off x="3999813" y="109969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4"/>
              <p:cNvSpPr/>
              <p:nvPr/>
            </p:nvSpPr>
            <p:spPr>
              <a:xfrm>
                <a:off x="4016337" y="1011170"/>
                <a:ext cx="171985" cy="118849"/>
              </a:xfrm>
              <a:custGeom>
                <a:rect b="b" l="l" r="r" t="t"/>
                <a:pathLst>
                  <a:path extrusionOk="0" h="3402" w="4923">
                    <a:moveTo>
                      <a:pt x="2456" y="0"/>
                    </a:moveTo>
                    <a:cubicBezTo>
                      <a:pt x="1104" y="0"/>
                      <a:pt x="1" y="766"/>
                      <a:pt x="1" y="1701"/>
                    </a:cubicBezTo>
                    <a:cubicBezTo>
                      <a:pt x="1" y="2636"/>
                      <a:pt x="1104" y="3402"/>
                      <a:pt x="2456" y="3402"/>
                    </a:cubicBezTo>
                    <a:cubicBezTo>
                      <a:pt x="3819" y="3402"/>
                      <a:pt x="4923" y="2636"/>
                      <a:pt x="4923" y="1701"/>
                    </a:cubicBezTo>
                    <a:cubicBezTo>
                      <a:pt x="4923"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4"/>
              <p:cNvSpPr/>
              <p:nvPr/>
            </p:nvSpPr>
            <p:spPr>
              <a:xfrm>
                <a:off x="4016337" y="1011170"/>
                <a:ext cx="171985" cy="118849"/>
              </a:xfrm>
              <a:custGeom>
                <a:rect b="b" l="l" r="r" t="t"/>
                <a:pathLst>
                  <a:path extrusionOk="0" fill="none" h="3402" w="4923">
                    <a:moveTo>
                      <a:pt x="4923" y="1701"/>
                    </a:moveTo>
                    <a:cubicBezTo>
                      <a:pt x="4923" y="2636"/>
                      <a:pt x="3819" y="3402"/>
                      <a:pt x="2456" y="3402"/>
                    </a:cubicBezTo>
                    <a:cubicBezTo>
                      <a:pt x="1104" y="3402"/>
                      <a:pt x="1" y="2636"/>
                      <a:pt x="1" y="1701"/>
                    </a:cubicBezTo>
                    <a:cubicBezTo>
                      <a:pt x="1" y="766"/>
                      <a:pt x="1104" y="0"/>
                      <a:pt x="2456" y="0"/>
                    </a:cubicBezTo>
                    <a:cubicBezTo>
                      <a:pt x="3819" y="0"/>
                      <a:pt x="4923" y="766"/>
                      <a:pt x="4923"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4"/>
              <p:cNvSpPr/>
              <p:nvPr/>
            </p:nvSpPr>
            <p:spPr>
              <a:xfrm>
                <a:off x="4039568" y="1037126"/>
                <a:ext cx="125556" cy="66935"/>
              </a:xfrm>
              <a:custGeom>
                <a:rect b="b" l="l" r="r" t="t"/>
                <a:pathLst>
                  <a:path extrusionOk="0" h="1916" w="3594">
                    <a:moveTo>
                      <a:pt x="360" y="1"/>
                    </a:moveTo>
                    <a:lnTo>
                      <a:pt x="68" y="125"/>
                    </a:lnTo>
                    <a:lnTo>
                      <a:pt x="282" y="249"/>
                    </a:lnTo>
                    <a:cubicBezTo>
                      <a:pt x="90" y="350"/>
                      <a:pt x="0" y="463"/>
                      <a:pt x="11" y="564"/>
                    </a:cubicBezTo>
                    <a:cubicBezTo>
                      <a:pt x="11" y="677"/>
                      <a:pt x="124" y="789"/>
                      <a:pt x="327" y="902"/>
                    </a:cubicBezTo>
                    <a:cubicBezTo>
                      <a:pt x="462" y="981"/>
                      <a:pt x="620" y="1037"/>
                      <a:pt x="777" y="1082"/>
                    </a:cubicBezTo>
                    <a:cubicBezTo>
                      <a:pt x="935" y="1116"/>
                      <a:pt x="1081" y="1138"/>
                      <a:pt x="1216" y="1150"/>
                    </a:cubicBezTo>
                    <a:cubicBezTo>
                      <a:pt x="1352" y="1150"/>
                      <a:pt x="1577" y="1150"/>
                      <a:pt x="1904" y="1138"/>
                    </a:cubicBezTo>
                    <a:cubicBezTo>
                      <a:pt x="2095" y="1138"/>
                      <a:pt x="2241" y="1150"/>
                      <a:pt x="2320" y="1172"/>
                    </a:cubicBezTo>
                    <a:cubicBezTo>
                      <a:pt x="2410" y="1206"/>
                      <a:pt x="2534" y="1262"/>
                      <a:pt x="2681" y="1341"/>
                    </a:cubicBezTo>
                    <a:cubicBezTo>
                      <a:pt x="2737" y="1375"/>
                      <a:pt x="2782" y="1409"/>
                      <a:pt x="2782" y="1431"/>
                    </a:cubicBezTo>
                    <a:cubicBezTo>
                      <a:pt x="2793" y="1454"/>
                      <a:pt x="2782" y="1476"/>
                      <a:pt x="2737" y="1499"/>
                    </a:cubicBezTo>
                    <a:cubicBezTo>
                      <a:pt x="2709" y="1510"/>
                      <a:pt x="2684" y="1516"/>
                      <a:pt x="2658" y="1516"/>
                    </a:cubicBezTo>
                    <a:cubicBezTo>
                      <a:pt x="2633" y="1516"/>
                      <a:pt x="2608" y="1510"/>
                      <a:pt x="2579" y="1499"/>
                    </a:cubicBezTo>
                    <a:cubicBezTo>
                      <a:pt x="2512" y="1487"/>
                      <a:pt x="2399" y="1420"/>
                      <a:pt x="2219" y="1319"/>
                    </a:cubicBezTo>
                    <a:lnTo>
                      <a:pt x="2050" y="1228"/>
                    </a:lnTo>
                    <a:lnTo>
                      <a:pt x="1408" y="1487"/>
                    </a:lnTo>
                    <a:lnTo>
                      <a:pt x="1543" y="1566"/>
                    </a:lnTo>
                    <a:cubicBezTo>
                      <a:pt x="1847" y="1735"/>
                      <a:pt x="2118" y="1825"/>
                      <a:pt x="2365" y="1837"/>
                    </a:cubicBezTo>
                    <a:cubicBezTo>
                      <a:pt x="2407" y="1839"/>
                      <a:pt x="2447" y="1839"/>
                      <a:pt x="2487" y="1839"/>
                    </a:cubicBezTo>
                    <a:cubicBezTo>
                      <a:pt x="2687" y="1839"/>
                      <a:pt x="2870" y="1816"/>
                      <a:pt x="3030" y="1769"/>
                    </a:cubicBezTo>
                    <a:lnTo>
                      <a:pt x="3289" y="1915"/>
                    </a:lnTo>
                    <a:lnTo>
                      <a:pt x="3582" y="1792"/>
                    </a:lnTo>
                    <a:lnTo>
                      <a:pt x="3334" y="1656"/>
                    </a:lnTo>
                    <a:cubicBezTo>
                      <a:pt x="3514" y="1544"/>
                      <a:pt x="3593" y="1431"/>
                      <a:pt x="3571" y="1307"/>
                    </a:cubicBezTo>
                    <a:cubicBezTo>
                      <a:pt x="3537" y="1183"/>
                      <a:pt x="3402" y="1059"/>
                      <a:pt x="3165" y="924"/>
                    </a:cubicBezTo>
                    <a:cubicBezTo>
                      <a:pt x="3007" y="834"/>
                      <a:pt x="2861" y="778"/>
                      <a:pt x="2726" y="733"/>
                    </a:cubicBezTo>
                    <a:cubicBezTo>
                      <a:pt x="2579" y="699"/>
                      <a:pt x="2444" y="677"/>
                      <a:pt x="2332" y="665"/>
                    </a:cubicBezTo>
                    <a:cubicBezTo>
                      <a:pt x="2219" y="665"/>
                      <a:pt x="2027" y="665"/>
                      <a:pt x="1757" y="677"/>
                    </a:cubicBezTo>
                    <a:cubicBezTo>
                      <a:pt x="1605" y="682"/>
                      <a:pt x="1478" y="685"/>
                      <a:pt x="1380" y="685"/>
                    </a:cubicBezTo>
                    <a:cubicBezTo>
                      <a:pt x="1281" y="685"/>
                      <a:pt x="1211" y="682"/>
                      <a:pt x="1171" y="677"/>
                    </a:cubicBezTo>
                    <a:cubicBezTo>
                      <a:pt x="1081" y="665"/>
                      <a:pt x="991" y="631"/>
                      <a:pt x="879" y="575"/>
                    </a:cubicBezTo>
                    <a:cubicBezTo>
                      <a:pt x="822" y="541"/>
                      <a:pt x="777" y="508"/>
                      <a:pt x="766" y="485"/>
                    </a:cubicBezTo>
                    <a:cubicBezTo>
                      <a:pt x="755" y="463"/>
                      <a:pt x="766" y="440"/>
                      <a:pt x="811" y="417"/>
                    </a:cubicBezTo>
                    <a:cubicBezTo>
                      <a:pt x="837" y="411"/>
                      <a:pt x="867" y="404"/>
                      <a:pt x="896" y="404"/>
                    </a:cubicBezTo>
                    <a:cubicBezTo>
                      <a:pt x="917" y="404"/>
                      <a:pt x="938" y="408"/>
                      <a:pt x="957" y="417"/>
                    </a:cubicBezTo>
                    <a:cubicBezTo>
                      <a:pt x="1014" y="429"/>
                      <a:pt x="1093" y="474"/>
                      <a:pt x="1216" y="530"/>
                    </a:cubicBezTo>
                    <a:lnTo>
                      <a:pt x="1329" y="598"/>
                    </a:lnTo>
                    <a:lnTo>
                      <a:pt x="1971" y="339"/>
                    </a:lnTo>
                    <a:cubicBezTo>
                      <a:pt x="1915" y="305"/>
                      <a:pt x="1881" y="282"/>
                      <a:pt x="1847" y="260"/>
                    </a:cubicBezTo>
                    <a:cubicBezTo>
                      <a:pt x="1644" y="147"/>
                      <a:pt x="1442" y="80"/>
                      <a:pt x="1228" y="57"/>
                    </a:cubicBezTo>
                    <a:cubicBezTo>
                      <a:pt x="1174" y="51"/>
                      <a:pt x="1121" y="49"/>
                      <a:pt x="1067" y="49"/>
                    </a:cubicBezTo>
                    <a:cubicBezTo>
                      <a:pt x="906" y="49"/>
                      <a:pt x="743" y="74"/>
                      <a:pt x="574" y="125"/>
                    </a:cubicBez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4"/>
              <p:cNvSpPr/>
              <p:nvPr/>
            </p:nvSpPr>
            <p:spPr>
              <a:xfrm>
                <a:off x="4039568" y="1037126"/>
                <a:ext cx="125556" cy="66935"/>
              </a:xfrm>
              <a:custGeom>
                <a:rect b="b" l="l" r="r" t="t"/>
                <a:pathLst>
                  <a:path extrusionOk="0" fill="none" h="1916" w="3594">
                    <a:moveTo>
                      <a:pt x="1971" y="339"/>
                    </a:moveTo>
                    <a:lnTo>
                      <a:pt x="1329" y="598"/>
                    </a:lnTo>
                    <a:lnTo>
                      <a:pt x="1216" y="530"/>
                    </a:lnTo>
                    <a:cubicBezTo>
                      <a:pt x="1093" y="474"/>
                      <a:pt x="1014" y="429"/>
                      <a:pt x="957" y="417"/>
                    </a:cubicBezTo>
                    <a:cubicBezTo>
                      <a:pt x="912" y="395"/>
                      <a:pt x="856" y="406"/>
                      <a:pt x="811" y="417"/>
                    </a:cubicBezTo>
                    <a:cubicBezTo>
                      <a:pt x="766" y="440"/>
                      <a:pt x="755" y="463"/>
                      <a:pt x="766" y="485"/>
                    </a:cubicBezTo>
                    <a:cubicBezTo>
                      <a:pt x="777" y="508"/>
                      <a:pt x="822" y="541"/>
                      <a:pt x="879" y="575"/>
                    </a:cubicBezTo>
                    <a:cubicBezTo>
                      <a:pt x="991" y="631"/>
                      <a:pt x="1081" y="665"/>
                      <a:pt x="1171" y="677"/>
                    </a:cubicBezTo>
                    <a:cubicBezTo>
                      <a:pt x="1250" y="688"/>
                      <a:pt x="1453" y="688"/>
                      <a:pt x="1757" y="677"/>
                    </a:cubicBezTo>
                    <a:cubicBezTo>
                      <a:pt x="2027" y="665"/>
                      <a:pt x="2219" y="665"/>
                      <a:pt x="2332" y="665"/>
                    </a:cubicBezTo>
                    <a:cubicBezTo>
                      <a:pt x="2444" y="677"/>
                      <a:pt x="2579" y="699"/>
                      <a:pt x="2726" y="733"/>
                    </a:cubicBezTo>
                    <a:cubicBezTo>
                      <a:pt x="2861" y="778"/>
                      <a:pt x="3007" y="834"/>
                      <a:pt x="3165" y="924"/>
                    </a:cubicBezTo>
                    <a:cubicBezTo>
                      <a:pt x="3402" y="1059"/>
                      <a:pt x="3537" y="1183"/>
                      <a:pt x="3571" y="1307"/>
                    </a:cubicBezTo>
                    <a:cubicBezTo>
                      <a:pt x="3593" y="1431"/>
                      <a:pt x="3514" y="1544"/>
                      <a:pt x="3334" y="1656"/>
                    </a:cubicBezTo>
                    <a:lnTo>
                      <a:pt x="3582" y="1792"/>
                    </a:lnTo>
                    <a:lnTo>
                      <a:pt x="3289" y="1915"/>
                    </a:lnTo>
                    <a:lnTo>
                      <a:pt x="3030" y="1769"/>
                    </a:lnTo>
                    <a:cubicBezTo>
                      <a:pt x="2838" y="1825"/>
                      <a:pt x="2613" y="1848"/>
                      <a:pt x="2365" y="1837"/>
                    </a:cubicBezTo>
                    <a:cubicBezTo>
                      <a:pt x="2118" y="1825"/>
                      <a:pt x="1847" y="1735"/>
                      <a:pt x="1543" y="1566"/>
                    </a:cubicBezTo>
                    <a:lnTo>
                      <a:pt x="1408" y="1487"/>
                    </a:lnTo>
                    <a:lnTo>
                      <a:pt x="2050" y="1228"/>
                    </a:lnTo>
                    <a:lnTo>
                      <a:pt x="2219" y="1319"/>
                    </a:lnTo>
                    <a:cubicBezTo>
                      <a:pt x="2399" y="1420"/>
                      <a:pt x="2512" y="1487"/>
                      <a:pt x="2579" y="1499"/>
                    </a:cubicBezTo>
                    <a:cubicBezTo>
                      <a:pt x="2636" y="1521"/>
                      <a:pt x="2681" y="1521"/>
                      <a:pt x="2737" y="1499"/>
                    </a:cubicBezTo>
                    <a:cubicBezTo>
                      <a:pt x="2782" y="1476"/>
                      <a:pt x="2793" y="1454"/>
                      <a:pt x="2782" y="1431"/>
                    </a:cubicBezTo>
                    <a:cubicBezTo>
                      <a:pt x="2782" y="1409"/>
                      <a:pt x="2737" y="1375"/>
                      <a:pt x="2681" y="1341"/>
                    </a:cubicBezTo>
                    <a:cubicBezTo>
                      <a:pt x="2534" y="1262"/>
                      <a:pt x="2410" y="1206"/>
                      <a:pt x="2320" y="1172"/>
                    </a:cubicBezTo>
                    <a:cubicBezTo>
                      <a:pt x="2241" y="1150"/>
                      <a:pt x="2095" y="1138"/>
                      <a:pt x="1904" y="1138"/>
                    </a:cubicBezTo>
                    <a:cubicBezTo>
                      <a:pt x="1577" y="1150"/>
                      <a:pt x="1352" y="1150"/>
                      <a:pt x="1216" y="1150"/>
                    </a:cubicBezTo>
                    <a:cubicBezTo>
                      <a:pt x="1081" y="1138"/>
                      <a:pt x="935" y="1116"/>
                      <a:pt x="777" y="1082"/>
                    </a:cubicBezTo>
                    <a:cubicBezTo>
                      <a:pt x="620" y="1037"/>
                      <a:pt x="462" y="981"/>
                      <a:pt x="327" y="902"/>
                    </a:cubicBezTo>
                    <a:cubicBezTo>
                      <a:pt x="124" y="789"/>
                      <a:pt x="11" y="677"/>
                      <a:pt x="11" y="564"/>
                    </a:cubicBezTo>
                    <a:cubicBezTo>
                      <a:pt x="0" y="463"/>
                      <a:pt x="90" y="350"/>
                      <a:pt x="282" y="249"/>
                    </a:cubicBezTo>
                    <a:lnTo>
                      <a:pt x="68" y="125"/>
                    </a:lnTo>
                    <a:lnTo>
                      <a:pt x="360" y="1"/>
                    </a:lnTo>
                    <a:lnTo>
                      <a:pt x="574" y="125"/>
                    </a:lnTo>
                    <a:cubicBezTo>
                      <a:pt x="800" y="57"/>
                      <a:pt x="1014" y="35"/>
                      <a:pt x="1228" y="57"/>
                    </a:cubicBezTo>
                    <a:cubicBezTo>
                      <a:pt x="1442" y="80"/>
                      <a:pt x="1644" y="147"/>
                      <a:pt x="1847" y="260"/>
                    </a:cubicBezTo>
                    <a:cubicBezTo>
                      <a:pt x="1881" y="282"/>
                      <a:pt x="1915" y="305"/>
                      <a:pt x="1971" y="3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4"/>
              <p:cNvSpPr/>
              <p:nvPr/>
            </p:nvSpPr>
            <p:spPr>
              <a:xfrm>
                <a:off x="3670072" y="1135884"/>
                <a:ext cx="221977" cy="153504"/>
              </a:xfrm>
              <a:custGeom>
                <a:rect b="b" l="l" r="r" t="t"/>
                <a:pathLst>
                  <a:path extrusionOk="0" h="4394" w="6354">
                    <a:moveTo>
                      <a:pt x="3177" y="1"/>
                    </a:move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lnTo>
                      <a:pt x="5982" y="1150"/>
                    </a:lnTo>
                    <a:cubicBezTo>
                      <a:pt x="5441" y="463"/>
                      <a:pt x="4393" y="1"/>
                      <a:pt x="3177"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4"/>
              <p:cNvSpPr/>
              <p:nvPr/>
            </p:nvSpPr>
            <p:spPr>
              <a:xfrm>
                <a:off x="3670072" y="1135500"/>
                <a:ext cx="221977" cy="153889"/>
              </a:xfrm>
              <a:custGeom>
                <a:rect b="b" l="l" r="r" t="t"/>
                <a:pathLst>
                  <a:path extrusionOk="0" h="4405" w="6354">
                    <a:moveTo>
                      <a:pt x="3177" y="1"/>
                    </a:moveTo>
                    <a:cubicBezTo>
                      <a:pt x="1420" y="1"/>
                      <a:pt x="1" y="992"/>
                      <a:pt x="1" y="2208"/>
                    </a:cubicBezTo>
                    <a:cubicBezTo>
                      <a:pt x="1" y="3425"/>
                      <a:pt x="1420" y="4404"/>
                      <a:pt x="3177" y="4404"/>
                    </a:cubicBezTo>
                    <a:cubicBezTo>
                      <a:pt x="4934" y="4404"/>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4"/>
              <p:cNvSpPr/>
              <p:nvPr/>
            </p:nvSpPr>
            <p:spPr>
              <a:xfrm>
                <a:off x="3670072" y="1135884"/>
                <a:ext cx="221977" cy="153504"/>
              </a:xfrm>
              <a:custGeom>
                <a:rect b="b" l="l" r="r" t="t"/>
                <a:pathLst>
                  <a:path extrusionOk="0" fill="none" h="4394" w="6354">
                    <a:moveTo>
                      <a:pt x="5982" y="1150"/>
                    </a:moveTo>
                    <a:cubicBezTo>
                      <a:pt x="5441" y="463"/>
                      <a:pt x="4393" y="1"/>
                      <a:pt x="3177" y="1"/>
                    </a:cubicBezTo>
                    <a:cubicBezTo>
                      <a:pt x="1972" y="1"/>
                      <a:pt x="913" y="463"/>
                      <a:pt x="372" y="1150"/>
                    </a:cubicBezTo>
                    <a:lnTo>
                      <a:pt x="23" y="1150"/>
                    </a:lnTo>
                    <a:lnTo>
                      <a:pt x="1" y="2096"/>
                    </a:lnTo>
                    <a:cubicBezTo>
                      <a:pt x="1" y="2130"/>
                      <a:pt x="1" y="2163"/>
                      <a:pt x="1" y="2197"/>
                    </a:cubicBezTo>
                    <a:cubicBezTo>
                      <a:pt x="1" y="3414"/>
                      <a:pt x="1420" y="4393"/>
                      <a:pt x="3177" y="4393"/>
                    </a:cubicBezTo>
                    <a:cubicBezTo>
                      <a:pt x="4934" y="4393"/>
                      <a:pt x="6353" y="3414"/>
                      <a:pt x="6353" y="2197"/>
                    </a:cubicBezTo>
                    <a:lnTo>
                      <a:pt x="6353" y="1150"/>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4"/>
              <p:cNvSpPr/>
              <p:nvPr/>
            </p:nvSpPr>
            <p:spPr>
              <a:xfrm>
                <a:off x="3670072" y="1135500"/>
                <a:ext cx="221977" cy="153889"/>
              </a:xfrm>
              <a:custGeom>
                <a:rect b="b" l="l" r="r" t="t"/>
                <a:pathLst>
                  <a:path extrusionOk="0" fill="none" h="4405" w="6354">
                    <a:moveTo>
                      <a:pt x="6353" y="2208"/>
                    </a:moveTo>
                    <a:cubicBezTo>
                      <a:pt x="6353" y="3425"/>
                      <a:pt x="4934" y="4404"/>
                      <a:pt x="3177" y="4404"/>
                    </a:cubicBezTo>
                    <a:cubicBezTo>
                      <a:pt x="1420" y="4404"/>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4"/>
              <p:cNvSpPr/>
              <p:nvPr/>
            </p:nvSpPr>
            <p:spPr>
              <a:xfrm>
                <a:off x="3670072" y="1099308"/>
                <a:ext cx="221977" cy="153889"/>
              </a:xfrm>
              <a:custGeom>
                <a:rect b="b" l="l" r="r" t="t"/>
                <a:pathLst>
                  <a:path extrusionOk="0" h="4405" w="6354">
                    <a:moveTo>
                      <a:pt x="3177" y="0"/>
                    </a:moveTo>
                    <a:cubicBezTo>
                      <a:pt x="1420" y="0"/>
                      <a:pt x="1" y="980"/>
                      <a:pt x="1" y="2197"/>
                    </a:cubicBezTo>
                    <a:cubicBezTo>
                      <a:pt x="1" y="3413"/>
                      <a:pt x="1420" y="4404"/>
                      <a:pt x="3177" y="4404"/>
                    </a:cubicBezTo>
                    <a:cubicBezTo>
                      <a:pt x="4934" y="4404"/>
                      <a:pt x="6353" y="3413"/>
                      <a:pt x="6353" y="2197"/>
                    </a:cubicBezTo>
                    <a:cubicBezTo>
                      <a:pt x="6353" y="980"/>
                      <a:pt x="4934" y="0"/>
                      <a:pt x="3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4"/>
              <p:cNvSpPr/>
              <p:nvPr/>
            </p:nvSpPr>
            <p:spPr>
              <a:xfrm>
                <a:off x="3670072" y="1099308"/>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0"/>
                      <a:pt x="3177" y="0"/>
                    </a:cubicBezTo>
                    <a:cubicBezTo>
                      <a:pt x="4934" y="0"/>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4"/>
              <p:cNvSpPr/>
              <p:nvPr/>
            </p:nvSpPr>
            <p:spPr>
              <a:xfrm>
                <a:off x="3781826" y="1253157"/>
                <a:ext cx="35" cy="36228"/>
              </a:xfrm>
              <a:custGeom>
                <a:rect b="b" l="l" r="r" t="t"/>
                <a:pathLst>
                  <a:path extrusionOk="0" fill="none" h="1037" w="1">
                    <a:moveTo>
                      <a:pt x="1" y="1036"/>
                    </a:moveTo>
                    <a:cubicBezTo>
                      <a:pt x="1" y="1014"/>
                      <a:pt x="1" y="980"/>
                      <a:pt x="1" y="958"/>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4"/>
              <p:cNvSpPr/>
              <p:nvPr/>
            </p:nvSpPr>
            <p:spPr>
              <a:xfrm>
                <a:off x="3805825"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4"/>
              <p:cNvSpPr/>
              <p:nvPr/>
            </p:nvSpPr>
            <p:spPr>
              <a:xfrm>
                <a:off x="3828637"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4"/>
              <p:cNvSpPr/>
              <p:nvPr/>
            </p:nvSpPr>
            <p:spPr>
              <a:xfrm>
                <a:off x="3849912" y="1237402"/>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4"/>
              <p:cNvSpPr/>
              <p:nvPr/>
            </p:nvSpPr>
            <p:spPr>
              <a:xfrm>
                <a:off x="3868008"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4"/>
              <p:cNvSpPr/>
              <p:nvPr/>
            </p:nvSpPr>
            <p:spPr>
              <a:xfrm>
                <a:off x="3884147" y="120515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4"/>
              <p:cNvSpPr/>
              <p:nvPr/>
            </p:nvSpPr>
            <p:spPr>
              <a:xfrm>
                <a:off x="3757023" y="125116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4"/>
              <p:cNvSpPr/>
              <p:nvPr/>
            </p:nvSpPr>
            <p:spPr>
              <a:xfrm>
                <a:off x="3734211" y="1246065"/>
                <a:ext cx="35" cy="35843"/>
              </a:xfrm>
              <a:custGeom>
                <a:rect b="b" l="l" r="r" t="t"/>
                <a:pathLst>
                  <a:path extrusionOk="0" fill="none" h="1026" w="1">
                    <a:moveTo>
                      <a:pt x="1" y="102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4"/>
              <p:cNvSpPr/>
              <p:nvPr/>
            </p:nvSpPr>
            <p:spPr>
              <a:xfrm>
                <a:off x="3712971" y="123740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4"/>
              <p:cNvSpPr/>
              <p:nvPr/>
            </p:nvSpPr>
            <p:spPr>
              <a:xfrm>
                <a:off x="3694876" y="122521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4"/>
              <p:cNvSpPr/>
              <p:nvPr/>
            </p:nvSpPr>
            <p:spPr>
              <a:xfrm>
                <a:off x="3678736" y="1205158"/>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4"/>
              <p:cNvSpPr/>
              <p:nvPr/>
            </p:nvSpPr>
            <p:spPr>
              <a:xfrm>
                <a:off x="3695260" y="1116601"/>
                <a:ext cx="171601" cy="118884"/>
              </a:xfrm>
              <a:custGeom>
                <a:rect b="b" l="l" r="r" t="t"/>
                <a:pathLst>
                  <a:path extrusionOk="0" h="3403" w="4912">
                    <a:moveTo>
                      <a:pt x="2456" y="1"/>
                    </a:moveTo>
                    <a:cubicBezTo>
                      <a:pt x="1104" y="1"/>
                      <a:pt x="1" y="767"/>
                      <a:pt x="1" y="1702"/>
                    </a:cubicBezTo>
                    <a:cubicBezTo>
                      <a:pt x="1" y="2648"/>
                      <a:pt x="1104" y="3402"/>
                      <a:pt x="2456" y="3402"/>
                    </a:cubicBezTo>
                    <a:cubicBezTo>
                      <a:pt x="3819" y="3402"/>
                      <a:pt x="4911" y="2648"/>
                      <a:pt x="4911" y="1702"/>
                    </a:cubicBezTo>
                    <a:cubicBezTo>
                      <a:pt x="4911" y="767"/>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4"/>
              <p:cNvSpPr/>
              <p:nvPr/>
            </p:nvSpPr>
            <p:spPr>
              <a:xfrm>
                <a:off x="3695260" y="1116601"/>
                <a:ext cx="171601" cy="118884"/>
              </a:xfrm>
              <a:custGeom>
                <a:rect b="b" l="l" r="r" t="t"/>
                <a:pathLst>
                  <a:path extrusionOk="0" fill="none" h="3403" w="4912">
                    <a:moveTo>
                      <a:pt x="4911" y="1702"/>
                    </a:moveTo>
                    <a:cubicBezTo>
                      <a:pt x="4911" y="2648"/>
                      <a:pt x="3819" y="3402"/>
                      <a:pt x="2456" y="3402"/>
                    </a:cubicBezTo>
                    <a:cubicBezTo>
                      <a:pt x="1104" y="3402"/>
                      <a:pt x="1" y="2648"/>
                      <a:pt x="1" y="1702"/>
                    </a:cubicBezTo>
                    <a:cubicBezTo>
                      <a:pt x="1" y="767"/>
                      <a:pt x="1104" y="1"/>
                      <a:pt x="2456" y="1"/>
                    </a:cubicBezTo>
                    <a:cubicBezTo>
                      <a:pt x="3819" y="1"/>
                      <a:pt x="4911" y="767"/>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4"/>
              <p:cNvSpPr/>
              <p:nvPr/>
            </p:nvSpPr>
            <p:spPr>
              <a:xfrm>
                <a:off x="3718491" y="1142976"/>
                <a:ext cx="125556" cy="66551"/>
              </a:xfrm>
              <a:custGeom>
                <a:rect b="b" l="l" r="r" t="t"/>
                <a:pathLst>
                  <a:path extrusionOk="0" h="1905" w="3594">
                    <a:moveTo>
                      <a:pt x="361" y="1"/>
                    </a:moveTo>
                    <a:lnTo>
                      <a:pt x="57" y="113"/>
                    </a:lnTo>
                    <a:lnTo>
                      <a:pt x="282" y="237"/>
                    </a:lnTo>
                    <a:cubicBezTo>
                      <a:pt x="90" y="338"/>
                      <a:pt x="0" y="451"/>
                      <a:pt x="0" y="564"/>
                    </a:cubicBezTo>
                    <a:cubicBezTo>
                      <a:pt x="11" y="665"/>
                      <a:pt x="113" y="778"/>
                      <a:pt x="316" y="890"/>
                    </a:cubicBezTo>
                    <a:cubicBezTo>
                      <a:pt x="462" y="969"/>
                      <a:pt x="608" y="1025"/>
                      <a:pt x="777" y="1071"/>
                    </a:cubicBezTo>
                    <a:cubicBezTo>
                      <a:pt x="935" y="1104"/>
                      <a:pt x="1081" y="1127"/>
                      <a:pt x="1217" y="1138"/>
                    </a:cubicBezTo>
                    <a:cubicBezTo>
                      <a:pt x="1341" y="1138"/>
                      <a:pt x="1577" y="1138"/>
                      <a:pt x="1904" y="1127"/>
                    </a:cubicBezTo>
                    <a:cubicBezTo>
                      <a:pt x="2095" y="1127"/>
                      <a:pt x="2230" y="1138"/>
                      <a:pt x="2320" y="1161"/>
                    </a:cubicBezTo>
                    <a:cubicBezTo>
                      <a:pt x="2411" y="1194"/>
                      <a:pt x="2523" y="1251"/>
                      <a:pt x="2681" y="1330"/>
                    </a:cubicBezTo>
                    <a:cubicBezTo>
                      <a:pt x="2737" y="1363"/>
                      <a:pt x="2771" y="1397"/>
                      <a:pt x="2782" y="1420"/>
                    </a:cubicBezTo>
                    <a:cubicBezTo>
                      <a:pt x="2793" y="1453"/>
                      <a:pt x="2782" y="1465"/>
                      <a:pt x="2737" y="1487"/>
                    </a:cubicBezTo>
                    <a:cubicBezTo>
                      <a:pt x="2709" y="1499"/>
                      <a:pt x="2681" y="1504"/>
                      <a:pt x="2653" y="1504"/>
                    </a:cubicBezTo>
                    <a:cubicBezTo>
                      <a:pt x="2625" y="1504"/>
                      <a:pt x="2596" y="1499"/>
                      <a:pt x="2568" y="1487"/>
                    </a:cubicBezTo>
                    <a:cubicBezTo>
                      <a:pt x="2512" y="1476"/>
                      <a:pt x="2399" y="1408"/>
                      <a:pt x="2208" y="1307"/>
                    </a:cubicBezTo>
                    <a:lnTo>
                      <a:pt x="2050" y="1217"/>
                    </a:lnTo>
                    <a:lnTo>
                      <a:pt x="1408" y="1476"/>
                    </a:lnTo>
                    <a:lnTo>
                      <a:pt x="1532" y="1555"/>
                    </a:lnTo>
                    <a:cubicBezTo>
                      <a:pt x="1836" y="1724"/>
                      <a:pt x="2118" y="1814"/>
                      <a:pt x="2365" y="1825"/>
                    </a:cubicBezTo>
                    <a:cubicBezTo>
                      <a:pt x="2419" y="1828"/>
                      <a:pt x="2471" y="1829"/>
                      <a:pt x="2522" y="1829"/>
                    </a:cubicBezTo>
                    <a:cubicBezTo>
                      <a:pt x="2708" y="1829"/>
                      <a:pt x="2877" y="1811"/>
                      <a:pt x="3019" y="1758"/>
                    </a:cubicBezTo>
                    <a:lnTo>
                      <a:pt x="3289" y="1904"/>
                    </a:lnTo>
                    <a:lnTo>
                      <a:pt x="3582" y="1780"/>
                    </a:lnTo>
                    <a:lnTo>
                      <a:pt x="3323" y="1645"/>
                    </a:lnTo>
                    <a:cubicBezTo>
                      <a:pt x="3514" y="1532"/>
                      <a:pt x="3593" y="1420"/>
                      <a:pt x="3559" y="1296"/>
                    </a:cubicBezTo>
                    <a:cubicBezTo>
                      <a:pt x="3537" y="1172"/>
                      <a:pt x="3402" y="1048"/>
                      <a:pt x="3154" y="913"/>
                    </a:cubicBezTo>
                    <a:cubicBezTo>
                      <a:pt x="3007" y="834"/>
                      <a:pt x="2861" y="766"/>
                      <a:pt x="2715" y="733"/>
                    </a:cubicBezTo>
                    <a:cubicBezTo>
                      <a:pt x="2579" y="688"/>
                      <a:pt x="2444" y="665"/>
                      <a:pt x="2332" y="654"/>
                    </a:cubicBezTo>
                    <a:cubicBezTo>
                      <a:pt x="2219" y="654"/>
                      <a:pt x="2028" y="654"/>
                      <a:pt x="1757" y="665"/>
                    </a:cubicBezTo>
                    <a:cubicBezTo>
                      <a:pt x="1600" y="671"/>
                      <a:pt x="1473" y="674"/>
                      <a:pt x="1374" y="674"/>
                    </a:cubicBezTo>
                    <a:cubicBezTo>
                      <a:pt x="1276" y="674"/>
                      <a:pt x="1205" y="671"/>
                      <a:pt x="1160" y="665"/>
                    </a:cubicBezTo>
                    <a:cubicBezTo>
                      <a:pt x="1081" y="665"/>
                      <a:pt x="991" y="620"/>
                      <a:pt x="879" y="564"/>
                    </a:cubicBezTo>
                    <a:cubicBezTo>
                      <a:pt x="822" y="530"/>
                      <a:pt x="777" y="496"/>
                      <a:pt x="766" y="474"/>
                    </a:cubicBezTo>
                    <a:cubicBezTo>
                      <a:pt x="755" y="451"/>
                      <a:pt x="766" y="429"/>
                      <a:pt x="811" y="417"/>
                    </a:cubicBezTo>
                    <a:cubicBezTo>
                      <a:pt x="838" y="404"/>
                      <a:pt x="864" y="399"/>
                      <a:pt x="893" y="399"/>
                    </a:cubicBezTo>
                    <a:cubicBezTo>
                      <a:pt x="913" y="399"/>
                      <a:pt x="934" y="401"/>
                      <a:pt x="958" y="406"/>
                    </a:cubicBezTo>
                    <a:cubicBezTo>
                      <a:pt x="1014" y="417"/>
                      <a:pt x="1093" y="462"/>
                      <a:pt x="1217" y="530"/>
                    </a:cubicBezTo>
                    <a:lnTo>
                      <a:pt x="1329" y="586"/>
                    </a:lnTo>
                    <a:lnTo>
                      <a:pt x="1971" y="327"/>
                    </a:lnTo>
                    <a:cubicBezTo>
                      <a:pt x="1915" y="293"/>
                      <a:pt x="1870" y="271"/>
                      <a:pt x="1847" y="248"/>
                    </a:cubicBezTo>
                    <a:cubicBezTo>
                      <a:pt x="1645" y="147"/>
                      <a:pt x="1442" y="79"/>
                      <a:pt x="1228" y="57"/>
                    </a:cubicBezTo>
                    <a:cubicBezTo>
                      <a:pt x="1173" y="51"/>
                      <a:pt x="1117" y="48"/>
                      <a:pt x="1062" y="48"/>
                    </a:cubicBezTo>
                    <a:cubicBezTo>
                      <a:pt x="903" y="48"/>
                      <a:pt x="742" y="71"/>
                      <a:pt x="575" y="113"/>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4"/>
              <p:cNvSpPr/>
              <p:nvPr/>
            </p:nvSpPr>
            <p:spPr>
              <a:xfrm>
                <a:off x="3718491" y="1142976"/>
                <a:ext cx="125556" cy="66551"/>
              </a:xfrm>
              <a:custGeom>
                <a:rect b="b" l="l" r="r" t="t"/>
                <a:pathLst>
                  <a:path extrusionOk="0" fill="none" h="1905" w="3594">
                    <a:moveTo>
                      <a:pt x="1971" y="327"/>
                    </a:moveTo>
                    <a:lnTo>
                      <a:pt x="1329" y="586"/>
                    </a:lnTo>
                    <a:lnTo>
                      <a:pt x="1217" y="530"/>
                    </a:lnTo>
                    <a:cubicBezTo>
                      <a:pt x="1093" y="462"/>
                      <a:pt x="1014" y="417"/>
                      <a:pt x="958" y="406"/>
                    </a:cubicBezTo>
                    <a:cubicBezTo>
                      <a:pt x="901" y="395"/>
                      <a:pt x="856" y="395"/>
                      <a:pt x="811" y="417"/>
                    </a:cubicBezTo>
                    <a:cubicBezTo>
                      <a:pt x="766" y="429"/>
                      <a:pt x="755" y="451"/>
                      <a:pt x="766" y="474"/>
                    </a:cubicBezTo>
                    <a:cubicBezTo>
                      <a:pt x="777" y="496"/>
                      <a:pt x="822" y="530"/>
                      <a:pt x="879" y="564"/>
                    </a:cubicBezTo>
                    <a:cubicBezTo>
                      <a:pt x="991" y="620"/>
                      <a:pt x="1081" y="665"/>
                      <a:pt x="1160" y="665"/>
                    </a:cubicBezTo>
                    <a:cubicBezTo>
                      <a:pt x="1250" y="676"/>
                      <a:pt x="1442" y="676"/>
                      <a:pt x="1757" y="665"/>
                    </a:cubicBezTo>
                    <a:cubicBezTo>
                      <a:pt x="2028" y="654"/>
                      <a:pt x="2219" y="654"/>
                      <a:pt x="2332" y="654"/>
                    </a:cubicBezTo>
                    <a:cubicBezTo>
                      <a:pt x="2444" y="665"/>
                      <a:pt x="2579" y="688"/>
                      <a:pt x="2715" y="733"/>
                    </a:cubicBezTo>
                    <a:cubicBezTo>
                      <a:pt x="2861" y="766"/>
                      <a:pt x="3007" y="834"/>
                      <a:pt x="3154" y="913"/>
                    </a:cubicBezTo>
                    <a:cubicBezTo>
                      <a:pt x="3402" y="1048"/>
                      <a:pt x="3537" y="1172"/>
                      <a:pt x="3559" y="1296"/>
                    </a:cubicBezTo>
                    <a:cubicBezTo>
                      <a:pt x="3593" y="1420"/>
                      <a:pt x="3514" y="1532"/>
                      <a:pt x="3323" y="1645"/>
                    </a:cubicBezTo>
                    <a:lnTo>
                      <a:pt x="3582" y="1780"/>
                    </a:lnTo>
                    <a:lnTo>
                      <a:pt x="3289" y="1904"/>
                    </a:lnTo>
                    <a:lnTo>
                      <a:pt x="3019" y="1758"/>
                    </a:lnTo>
                    <a:cubicBezTo>
                      <a:pt x="2839" y="1825"/>
                      <a:pt x="2613" y="1836"/>
                      <a:pt x="2365" y="1825"/>
                    </a:cubicBezTo>
                    <a:cubicBezTo>
                      <a:pt x="2118" y="1814"/>
                      <a:pt x="1836" y="1724"/>
                      <a:pt x="1532" y="1555"/>
                    </a:cubicBezTo>
                    <a:lnTo>
                      <a:pt x="1408" y="1476"/>
                    </a:lnTo>
                    <a:lnTo>
                      <a:pt x="2050" y="1217"/>
                    </a:lnTo>
                    <a:lnTo>
                      <a:pt x="2208" y="1307"/>
                    </a:lnTo>
                    <a:cubicBezTo>
                      <a:pt x="2399" y="1408"/>
                      <a:pt x="2512" y="1476"/>
                      <a:pt x="2568" y="1487"/>
                    </a:cubicBezTo>
                    <a:cubicBezTo>
                      <a:pt x="2625" y="1510"/>
                      <a:pt x="2681" y="1510"/>
                      <a:pt x="2737" y="1487"/>
                    </a:cubicBezTo>
                    <a:cubicBezTo>
                      <a:pt x="2782" y="1465"/>
                      <a:pt x="2793" y="1453"/>
                      <a:pt x="2782" y="1420"/>
                    </a:cubicBezTo>
                    <a:cubicBezTo>
                      <a:pt x="2771" y="1397"/>
                      <a:pt x="2737" y="1363"/>
                      <a:pt x="2681" y="1330"/>
                    </a:cubicBezTo>
                    <a:cubicBezTo>
                      <a:pt x="2523" y="1251"/>
                      <a:pt x="2411" y="1194"/>
                      <a:pt x="2320" y="1161"/>
                    </a:cubicBezTo>
                    <a:cubicBezTo>
                      <a:pt x="2230" y="1138"/>
                      <a:pt x="2095" y="1127"/>
                      <a:pt x="1904" y="1127"/>
                    </a:cubicBezTo>
                    <a:cubicBezTo>
                      <a:pt x="1577" y="1138"/>
                      <a:pt x="1341" y="1138"/>
                      <a:pt x="1217" y="1138"/>
                    </a:cubicBezTo>
                    <a:cubicBezTo>
                      <a:pt x="1081" y="1127"/>
                      <a:pt x="935" y="1104"/>
                      <a:pt x="777" y="1071"/>
                    </a:cubicBezTo>
                    <a:cubicBezTo>
                      <a:pt x="608" y="1025"/>
                      <a:pt x="462" y="969"/>
                      <a:pt x="316" y="890"/>
                    </a:cubicBezTo>
                    <a:cubicBezTo>
                      <a:pt x="113" y="778"/>
                      <a:pt x="11" y="665"/>
                      <a:pt x="0" y="564"/>
                    </a:cubicBezTo>
                    <a:cubicBezTo>
                      <a:pt x="0" y="451"/>
                      <a:pt x="90" y="338"/>
                      <a:pt x="282" y="237"/>
                    </a:cubicBezTo>
                    <a:lnTo>
                      <a:pt x="57" y="113"/>
                    </a:lnTo>
                    <a:lnTo>
                      <a:pt x="361" y="1"/>
                    </a:lnTo>
                    <a:lnTo>
                      <a:pt x="575" y="113"/>
                    </a:lnTo>
                    <a:cubicBezTo>
                      <a:pt x="800" y="57"/>
                      <a:pt x="1014" y="34"/>
                      <a:pt x="1228" y="57"/>
                    </a:cubicBezTo>
                    <a:cubicBezTo>
                      <a:pt x="1442" y="79"/>
                      <a:pt x="1645" y="147"/>
                      <a:pt x="1847" y="248"/>
                    </a:cubicBezTo>
                    <a:cubicBezTo>
                      <a:pt x="1870" y="271"/>
                      <a:pt x="1915" y="293"/>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4"/>
              <p:cNvSpPr/>
              <p:nvPr/>
            </p:nvSpPr>
            <p:spPr>
              <a:xfrm>
                <a:off x="3670072" y="1072549"/>
                <a:ext cx="221977" cy="153889"/>
              </a:xfrm>
              <a:custGeom>
                <a:rect b="b" l="l" r="r" t="t"/>
                <a:pathLst>
                  <a:path extrusionOk="0" h="4405" w="6354">
                    <a:moveTo>
                      <a:pt x="3177" y="0"/>
                    </a:move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lnTo>
                      <a:pt x="5982" y="1161"/>
                    </a:lnTo>
                    <a:cubicBezTo>
                      <a:pt x="5441" y="473"/>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4"/>
              <p:cNvSpPr/>
              <p:nvPr/>
            </p:nvSpPr>
            <p:spPr>
              <a:xfrm>
                <a:off x="3674793" y="1072549"/>
                <a:ext cx="221977" cy="153889"/>
              </a:xfrm>
              <a:custGeom>
                <a:rect b="b" l="l" r="r" t="t"/>
                <a:pathLst>
                  <a:path extrusionOk="0" h="4405" w="6354">
                    <a:moveTo>
                      <a:pt x="3177" y="0"/>
                    </a:moveTo>
                    <a:cubicBezTo>
                      <a:pt x="1420" y="0"/>
                      <a:pt x="1" y="992"/>
                      <a:pt x="1" y="2197"/>
                    </a:cubicBezTo>
                    <a:cubicBezTo>
                      <a:pt x="1" y="3413"/>
                      <a:pt x="1420" y="4404"/>
                      <a:pt x="3177" y="4404"/>
                    </a:cubicBezTo>
                    <a:cubicBezTo>
                      <a:pt x="4934" y="4404"/>
                      <a:pt x="6353" y="3413"/>
                      <a:pt x="6353" y="2197"/>
                    </a:cubicBezTo>
                    <a:cubicBezTo>
                      <a:pt x="6353" y="992"/>
                      <a:pt x="4934" y="0"/>
                      <a:pt x="3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4"/>
              <p:cNvSpPr/>
              <p:nvPr/>
            </p:nvSpPr>
            <p:spPr>
              <a:xfrm>
                <a:off x="3670072" y="1072549"/>
                <a:ext cx="221977" cy="153889"/>
              </a:xfrm>
              <a:custGeom>
                <a:rect b="b" l="l" r="r" t="t"/>
                <a:pathLst>
                  <a:path extrusionOk="0" fill="none" h="4405" w="6354">
                    <a:moveTo>
                      <a:pt x="5982" y="1161"/>
                    </a:moveTo>
                    <a:cubicBezTo>
                      <a:pt x="5441" y="473"/>
                      <a:pt x="4393" y="0"/>
                      <a:pt x="3177" y="0"/>
                    </a:cubicBezTo>
                    <a:cubicBezTo>
                      <a:pt x="1972" y="0"/>
                      <a:pt x="913" y="473"/>
                      <a:pt x="372" y="1161"/>
                    </a:cubicBezTo>
                    <a:lnTo>
                      <a:pt x="23" y="1161"/>
                    </a:lnTo>
                    <a:lnTo>
                      <a:pt x="1" y="2107"/>
                    </a:lnTo>
                    <a:cubicBezTo>
                      <a:pt x="1" y="2140"/>
                      <a:pt x="1" y="2174"/>
                      <a:pt x="1" y="2208"/>
                    </a:cubicBezTo>
                    <a:cubicBezTo>
                      <a:pt x="1" y="3413"/>
                      <a:pt x="1420" y="4404"/>
                      <a:pt x="3177" y="4404"/>
                    </a:cubicBezTo>
                    <a:cubicBezTo>
                      <a:pt x="4934" y="4404"/>
                      <a:pt x="6353" y="3413"/>
                      <a:pt x="6353" y="2208"/>
                    </a:cubicBezTo>
                    <a:lnTo>
                      <a:pt x="6353"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4"/>
              <p:cNvSpPr/>
              <p:nvPr/>
            </p:nvSpPr>
            <p:spPr>
              <a:xfrm>
                <a:off x="3670072" y="1072549"/>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92"/>
                      <a:pt x="1420" y="0"/>
                      <a:pt x="3177" y="0"/>
                    </a:cubicBezTo>
                    <a:cubicBezTo>
                      <a:pt x="4934" y="0"/>
                      <a:pt x="6353" y="992"/>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4"/>
              <p:cNvSpPr/>
              <p:nvPr/>
            </p:nvSpPr>
            <p:spPr>
              <a:xfrm>
                <a:off x="3670072" y="1035938"/>
                <a:ext cx="221977" cy="153889"/>
              </a:xfrm>
              <a:custGeom>
                <a:rect b="b" l="l" r="r" t="t"/>
                <a:pathLst>
                  <a:path extrusionOk="0" h="4405" w="6354">
                    <a:moveTo>
                      <a:pt x="3177" y="1"/>
                    </a:moveTo>
                    <a:cubicBezTo>
                      <a:pt x="1420" y="1"/>
                      <a:pt x="1" y="992"/>
                      <a:pt x="1" y="2209"/>
                    </a:cubicBezTo>
                    <a:cubicBezTo>
                      <a:pt x="1" y="3425"/>
                      <a:pt x="1420" y="4405"/>
                      <a:pt x="3177" y="4405"/>
                    </a:cubicBezTo>
                    <a:cubicBezTo>
                      <a:pt x="4934" y="4405"/>
                      <a:pt x="6353" y="3425"/>
                      <a:pt x="6353" y="2209"/>
                    </a:cubicBezTo>
                    <a:cubicBezTo>
                      <a:pt x="6353" y="992"/>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4"/>
              <p:cNvSpPr/>
              <p:nvPr/>
            </p:nvSpPr>
            <p:spPr>
              <a:xfrm>
                <a:off x="3670072" y="1035938"/>
                <a:ext cx="221977" cy="153889"/>
              </a:xfrm>
              <a:custGeom>
                <a:rect b="b" l="l" r="r" t="t"/>
                <a:pathLst>
                  <a:path extrusionOk="0" fill="none" h="4405" w="6354">
                    <a:moveTo>
                      <a:pt x="6353" y="2209"/>
                    </a:moveTo>
                    <a:cubicBezTo>
                      <a:pt x="6353" y="3425"/>
                      <a:pt x="4934" y="4405"/>
                      <a:pt x="3177" y="4405"/>
                    </a:cubicBezTo>
                    <a:cubicBezTo>
                      <a:pt x="1420" y="4405"/>
                      <a:pt x="1" y="3425"/>
                      <a:pt x="1" y="2209"/>
                    </a:cubicBezTo>
                    <a:cubicBezTo>
                      <a:pt x="1" y="992"/>
                      <a:pt x="1420" y="1"/>
                      <a:pt x="3177" y="1"/>
                    </a:cubicBezTo>
                    <a:cubicBezTo>
                      <a:pt x="4934" y="1"/>
                      <a:pt x="6353" y="992"/>
                      <a:pt x="6353" y="220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4"/>
              <p:cNvSpPr/>
              <p:nvPr/>
            </p:nvSpPr>
            <p:spPr>
              <a:xfrm>
                <a:off x="3781826" y="1190206"/>
                <a:ext cx="35" cy="36228"/>
              </a:xfrm>
              <a:custGeom>
                <a:rect b="b" l="l" r="r" t="t"/>
                <a:pathLst>
                  <a:path extrusionOk="0" fill="none" h="1037" w="1">
                    <a:moveTo>
                      <a:pt x="1" y="1036"/>
                    </a:moveTo>
                    <a:cubicBezTo>
                      <a:pt x="1" y="1003"/>
                      <a:pt x="1" y="980"/>
                      <a:pt x="1" y="957"/>
                    </a:cubicBez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4"/>
              <p:cNvSpPr/>
              <p:nvPr/>
            </p:nvSpPr>
            <p:spPr>
              <a:xfrm>
                <a:off x="3805825"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4"/>
              <p:cNvSpPr/>
              <p:nvPr/>
            </p:nvSpPr>
            <p:spPr>
              <a:xfrm>
                <a:off x="3828637"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4"/>
              <p:cNvSpPr/>
              <p:nvPr/>
            </p:nvSpPr>
            <p:spPr>
              <a:xfrm>
                <a:off x="3849912" y="117445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4"/>
              <p:cNvSpPr/>
              <p:nvPr/>
            </p:nvSpPr>
            <p:spPr>
              <a:xfrm>
                <a:off x="3868008"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4"/>
              <p:cNvSpPr/>
              <p:nvPr/>
            </p:nvSpPr>
            <p:spPr>
              <a:xfrm>
                <a:off x="3884147" y="1142207"/>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4"/>
              <p:cNvSpPr/>
              <p:nvPr/>
            </p:nvSpPr>
            <p:spPr>
              <a:xfrm>
                <a:off x="3757023" y="1188215"/>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4"/>
              <p:cNvSpPr/>
              <p:nvPr/>
            </p:nvSpPr>
            <p:spPr>
              <a:xfrm>
                <a:off x="3734211" y="118311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4"/>
              <p:cNvSpPr/>
              <p:nvPr/>
            </p:nvSpPr>
            <p:spPr>
              <a:xfrm>
                <a:off x="3712971" y="117445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4"/>
              <p:cNvSpPr/>
              <p:nvPr/>
            </p:nvSpPr>
            <p:spPr>
              <a:xfrm>
                <a:off x="3694876" y="1162259"/>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4"/>
              <p:cNvSpPr/>
              <p:nvPr/>
            </p:nvSpPr>
            <p:spPr>
              <a:xfrm>
                <a:off x="3678736" y="1142207"/>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4"/>
              <p:cNvSpPr/>
              <p:nvPr/>
            </p:nvSpPr>
            <p:spPr>
              <a:xfrm>
                <a:off x="3695260" y="1053650"/>
                <a:ext cx="171601" cy="118884"/>
              </a:xfrm>
              <a:custGeom>
                <a:rect b="b" l="l" r="r" t="t"/>
                <a:pathLst>
                  <a:path extrusionOk="0" h="3403" w="4912">
                    <a:moveTo>
                      <a:pt x="2456" y="1"/>
                    </a:moveTo>
                    <a:cubicBezTo>
                      <a:pt x="1104" y="1"/>
                      <a:pt x="1" y="755"/>
                      <a:pt x="1" y="1702"/>
                    </a:cubicBezTo>
                    <a:cubicBezTo>
                      <a:pt x="1" y="2636"/>
                      <a:pt x="1104" y="3402"/>
                      <a:pt x="2456" y="3402"/>
                    </a:cubicBezTo>
                    <a:cubicBezTo>
                      <a:pt x="3819" y="3402"/>
                      <a:pt x="4911" y="2636"/>
                      <a:pt x="4911" y="1702"/>
                    </a:cubicBezTo>
                    <a:cubicBezTo>
                      <a:pt x="4911" y="755"/>
                      <a:pt x="3819" y="1"/>
                      <a:pt x="24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4"/>
              <p:cNvSpPr/>
              <p:nvPr/>
            </p:nvSpPr>
            <p:spPr>
              <a:xfrm>
                <a:off x="3695260" y="1053650"/>
                <a:ext cx="171601" cy="118884"/>
              </a:xfrm>
              <a:custGeom>
                <a:rect b="b" l="l" r="r" t="t"/>
                <a:pathLst>
                  <a:path extrusionOk="0" fill="none" h="3403" w="4912">
                    <a:moveTo>
                      <a:pt x="4911" y="1702"/>
                    </a:moveTo>
                    <a:cubicBezTo>
                      <a:pt x="4911" y="2636"/>
                      <a:pt x="3819" y="3402"/>
                      <a:pt x="2456" y="3402"/>
                    </a:cubicBezTo>
                    <a:cubicBezTo>
                      <a:pt x="1104" y="3402"/>
                      <a:pt x="1" y="2636"/>
                      <a:pt x="1" y="1702"/>
                    </a:cubicBezTo>
                    <a:cubicBezTo>
                      <a:pt x="1" y="755"/>
                      <a:pt x="1104" y="1"/>
                      <a:pt x="2456" y="1"/>
                    </a:cubicBezTo>
                    <a:cubicBezTo>
                      <a:pt x="3819" y="1"/>
                      <a:pt x="4911" y="755"/>
                      <a:pt x="4911" y="1702"/>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4"/>
              <p:cNvSpPr/>
              <p:nvPr/>
            </p:nvSpPr>
            <p:spPr>
              <a:xfrm>
                <a:off x="3718491" y="1079640"/>
                <a:ext cx="125556" cy="66901"/>
              </a:xfrm>
              <a:custGeom>
                <a:rect b="b" l="l" r="r" t="t"/>
                <a:pathLst>
                  <a:path extrusionOk="0" h="1915" w="3594">
                    <a:moveTo>
                      <a:pt x="361" y="0"/>
                    </a:moveTo>
                    <a:lnTo>
                      <a:pt x="57" y="124"/>
                    </a:lnTo>
                    <a:lnTo>
                      <a:pt x="282" y="248"/>
                    </a:lnTo>
                    <a:cubicBezTo>
                      <a:pt x="90" y="349"/>
                      <a:pt x="0" y="462"/>
                      <a:pt x="0" y="563"/>
                    </a:cubicBezTo>
                    <a:cubicBezTo>
                      <a:pt x="11" y="676"/>
                      <a:pt x="113" y="789"/>
                      <a:pt x="316" y="901"/>
                    </a:cubicBezTo>
                    <a:cubicBezTo>
                      <a:pt x="462" y="980"/>
                      <a:pt x="608" y="1036"/>
                      <a:pt x="777" y="1081"/>
                    </a:cubicBezTo>
                    <a:cubicBezTo>
                      <a:pt x="935" y="1115"/>
                      <a:pt x="1081" y="1138"/>
                      <a:pt x="1217" y="1149"/>
                    </a:cubicBezTo>
                    <a:cubicBezTo>
                      <a:pt x="1341" y="1149"/>
                      <a:pt x="1577" y="1149"/>
                      <a:pt x="1904" y="1138"/>
                    </a:cubicBezTo>
                    <a:cubicBezTo>
                      <a:pt x="2095" y="1138"/>
                      <a:pt x="2230" y="1149"/>
                      <a:pt x="2320" y="1172"/>
                    </a:cubicBezTo>
                    <a:cubicBezTo>
                      <a:pt x="2411" y="1205"/>
                      <a:pt x="2523" y="1262"/>
                      <a:pt x="2681" y="1340"/>
                    </a:cubicBezTo>
                    <a:cubicBezTo>
                      <a:pt x="2737" y="1374"/>
                      <a:pt x="2771" y="1408"/>
                      <a:pt x="2782" y="1431"/>
                    </a:cubicBezTo>
                    <a:cubicBezTo>
                      <a:pt x="2793" y="1453"/>
                      <a:pt x="2782" y="1476"/>
                      <a:pt x="2737" y="1498"/>
                    </a:cubicBezTo>
                    <a:cubicBezTo>
                      <a:pt x="2709" y="1509"/>
                      <a:pt x="2681" y="1515"/>
                      <a:pt x="2653" y="1515"/>
                    </a:cubicBezTo>
                    <a:cubicBezTo>
                      <a:pt x="2625" y="1515"/>
                      <a:pt x="2596" y="1509"/>
                      <a:pt x="2568" y="1498"/>
                    </a:cubicBezTo>
                    <a:cubicBezTo>
                      <a:pt x="2512" y="1476"/>
                      <a:pt x="2399" y="1419"/>
                      <a:pt x="2208" y="1318"/>
                    </a:cubicBezTo>
                    <a:lnTo>
                      <a:pt x="2050" y="1228"/>
                    </a:lnTo>
                    <a:lnTo>
                      <a:pt x="1408" y="1487"/>
                    </a:lnTo>
                    <a:lnTo>
                      <a:pt x="1532" y="1566"/>
                    </a:lnTo>
                    <a:cubicBezTo>
                      <a:pt x="1836" y="1735"/>
                      <a:pt x="2118" y="1825"/>
                      <a:pt x="2365" y="1836"/>
                    </a:cubicBezTo>
                    <a:cubicBezTo>
                      <a:pt x="2407" y="1838"/>
                      <a:pt x="2447" y="1839"/>
                      <a:pt x="2487" y="1839"/>
                    </a:cubicBezTo>
                    <a:cubicBezTo>
                      <a:pt x="2687" y="1839"/>
                      <a:pt x="2869" y="1815"/>
                      <a:pt x="3019" y="1768"/>
                    </a:cubicBezTo>
                    <a:lnTo>
                      <a:pt x="3289" y="1915"/>
                    </a:lnTo>
                    <a:lnTo>
                      <a:pt x="3582" y="1791"/>
                    </a:lnTo>
                    <a:lnTo>
                      <a:pt x="3323" y="1656"/>
                    </a:lnTo>
                    <a:cubicBezTo>
                      <a:pt x="3514" y="1543"/>
                      <a:pt x="3593" y="1431"/>
                      <a:pt x="3559" y="1307"/>
                    </a:cubicBezTo>
                    <a:cubicBezTo>
                      <a:pt x="3537" y="1183"/>
                      <a:pt x="3402" y="1059"/>
                      <a:pt x="3154" y="924"/>
                    </a:cubicBezTo>
                    <a:cubicBezTo>
                      <a:pt x="3007" y="834"/>
                      <a:pt x="2861" y="777"/>
                      <a:pt x="2715" y="732"/>
                    </a:cubicBezTo>
                    <a:cubicBezTo>
                      <a:pt x="2579" y="698"/>
                      <a:pt x="2444" y="676"/>
                      <a:pt x="2332" y="665"/>
                    </a:cubicBezTo>
                    <a:cubicBezTo>
                      <a:pt x="2219" y="665"/>
                      <a:pt x="2028" y="665"/>
                      <a:pt x="1757" y="676"/>
                    </a:cubicBezTo>
                    <a:cubicBezTo>
                      <a:pt x="1547" y="676"/>
                      <a:pt x="1392" y="681"/>
                      <a:pt x="1285" y="681"/>
                    </a:cubicBezTo>
                    <a:cubicBezTo>
                      <a:pt x="1232" y="681"/>
                      <a:pt x="1190" y="680"/>
                      <a:pt x="1160" y="676"/>
                    </a:cubicBezTo>
                    <a:cubicBezTo>
                      <a:pt x="1081" y="665"/>
                      <a:pt x="991" y="631"/>
                      <a:pt x="879" y="575"/>
                    </a:cubicBezTo>
                    <a:cubicBezTo>
                      <a:pt x="822" y="541"/>
                      <a:pt x="777" y="507"/>
                      <a:pt x="766" y="484"/>
                    </a:cubicBezTo>
                    <a:cubicBezTo>
                      <a:pt x="755" y="462"/>
                      <a:pt x="766" y="439"/>
                      <a:pt x="811" y="417"/>
                    </a:cubicBezTo>
                    <a:cubicBezTo>
                      <a:pt x="837" y="410"/>
                      <a:pt x="863" y="404"/>
                      <a:pt x="891" y="404"/>
                    </a:cubicBezTo>
                    <a:cubicBezTo>
                      <a:pt x="912" y="404"/>
                      <a:pt x="934" y="407"/>
                      <a:pt x="958" y="417"/>
                    </a:cubicBezTo>
                    <a:cubicBezTo>
                      <a:pt x="1014" y="428"/>
                      <a:pt x="1093" y="462"/>
                      <a:pt x="1217" y="530"/>
                    </a:cubicBezTo>
                    <a:lnTo>
                      <a:pt x="1329" y="597"/>
                    </a:lnTo>
                    <a:lnTo>
                      <a:pt x="1960" y="331"/>
                    </a:lnTo>
                    <a:lnTo>
                      <a:pt x="1960" y="331"/>
                    </a:lnTo>
                    <a:cubicBezTo>
                      <a:pt x="1964" y="334"/>
                      <a:pt x="1968" y="336"/>
                      <a:pt x="1971" y="338"/>
                    </a:cubicBezTo>
                    <a:lnTo>
                      <a:pt x="1971" y="327"/>
                    </a:lnTo>
                    <a:lnTo>
                      <a:pt x="1960" y="331"/>
                    </a:lnTo>
                    <a:lnTo>
                      <a:pt x="1960" y="331"/>
                    </a:lnTo>
                    <a:cubicBezTo>
                      <a:pt x="1909" y="301"/>
                      <a:pt x="1868" y="280"/>
                      <a:pt x="1847" y="259"/>
                    </a:cubicBezTo>
                    <a:cubicBezTo>
                      <a:pt x="1645" y="147"/>
                      <a:pt x="1442" y="79"/>
                      <a:pt x="1228" y="56"/>
                    </a:cubicBezTo>
                    <a:cubicBezTo>
                      <a:pt x="1174" y="51"/>
                      <a:pt x="1121" y="48"/>
                      <a:pt x="1067" y="48"/>
                    </a:cubicBezTo>
                    <a:cubicBezTo>
                      <a:pt x="906" y="48"/>
                      <a:pt x="744" y="73"/>
                      <a:pt x="575" y="124"/>
                    </a:cubicBezTo>
                    <a:lnTo>
                      <a:pt x="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4"/>
              <p:cNvSpPr/>
              <p:nvPr/>
            </p:nvSpPr>
            <p:spPr>
              <a:xfrm>
                <a:off x="3718491" y="1079640"/>
                <a:ext cx="125556" cy="66901"/>
              </a:xfrm>
              <a:custGeom>
                <a:rect b="b" l="l" r="r" t="t"/>
                <a:pathLst>
                  <a:path extrusionOk="0" fill="none" h="1915" w="3594">
                    <a:moveTo>
                      <a:pt x="1971" y="327"/>
                    </a:moveTo>
                    <a:lnTo>
                      <a:pt x="1329" y="597"/>
                    </a:lnTo>
                    <a:lnTo>
                      <a:pt x="1217" y="530"/>
                    </a:lnTo>
                    <a:cubicBezTo>
                      <a:pt x="1093" y="462"/>
                      <a:pt x="1014" y="428"/>
                      <a:pt x="958" y="417"/>
                    </a:cubicBezTo>
                    <a:cubicBezTo>
                      <a:pt x="901" y="394"/>
                      <a:pt x="856" y="406"/>
                      <a:pt x="811" y="417"/>
                    </a:cubicBezTo>
                    <a:cubicBezTo>
                      <a:pt x="766" y="439"/>
                      <a:pt x="755" y="462"/>
                      <a:pt x="766" y="484"/>
                    </a:cubicBezTo>
                    <a:cubicBezTo>
                      <a:pt x="777" y="507"/>
                      <a:pt x="822" y="541"/>
                      <a:pt x="879" y="575"/>
                    </a:cubicBezTo>
                    <a:cubicBezTo>
                      <a:pt x="991" y="631"/>
                      <a:pt x="1081" y="665"/>
                      <a:pt x="1160" y="676"/>
                    </a:cubicBezTo>
                    <a:cubicBezTo>
                      <a:pt x="1250" y="687"/>
                      <a:pt x="1442" y="676"/>
                      <a:pt x="1757" y="676"/>
                    </a:cubicBezTo>
                    <a:cubicBezTo>
                      <a:pt x="2028" y="665"/>
                      <a:pt x="2219" y="665"/>
                      <a:pt x="2332" y="665"/>
                    </a:cubicBezTo>
                    <a:cubicBezTo>
                      <a:pt x="2444" y="676"/>
                      <a:pt x="2579" y="698"/>
                      <a:pt x="2715" y="732"/>
                    </a:cubicBezTo>
                    <a:cubicBezTo>
                      <a:pt x="2861" y="777"/>
                      <a:pt x="3007" y="834"/>
                      <a:pt x="3154" y="924"/>
                    </a:cubicBezTo>
                    <a:cubicBezTo>
                      <a:pt x="3402" y="1059"/>
                      <a:pt x="3537" y="1183"/>
                      <a:pt x="3559" y="1307"/>
                    </a:cubicBezTo>
                    <a:cubicBezTo>
                      <a:pt x="3593" y="1431"/>
                      <a:pt x="3514" y="1543"/>
                      <a:pt x="3323" y="1656"/>
                    </a:cubicBezTo>
                    <a:lnTo>
                      <a:pt x="3582" y="1791"/>
                    </a:lnTo>
                    <a:lnTo>
                      <a:pt x="3289" y="1915"/>
                    </a:lnTo>
                    <a:lnTo>
                      <a:pt x="3019" y="1768"/>
                    </a:lnTo>
                    <a:cubicBezTo>
                      <a:pt x="2839" y="1825"/>
                      <a:pt x="2613" y="1847"/>
                      <a:pt x="2365" y="1836"/>
                    </a:cubicBezTo>
                    <a:cubicBezTo>
                      <a:pt x="2118" y="1825"/>
                      <a:pt x="1836" y="1735"/>
                      <a:pt x="1532" y="1566"/>
                    </a:cubicBezTo>
                    <a:lnTo>
                      <a:pt x="1408" y="1487"/>
                    </a:lnTo>
                    <a:lnTo>
                      <a:pt x="2050" y="1228"/>
                    </a:lnTo>
                    <a:lnTo>
                      <a:pt x="2208" y="1318"/>
                    </a:lnTo>
                    <a:cubicBezTo>
                      <a:pt x="2399" y="1419"/>
                      <a:pt x="2512" y="1476"/>
                      <a:pt x="2568" y="1498"/>
                    </a:cubicBezTo>
                    <a:cubicBezTo>
                      <a:pt x="2625" y="1521"/>
                      <a:pt x="2681" y="1521"/>
                      <a:pt x="2737" y="1498"/>
                    </a:cubicBezTo>
                    <a:cubicBezTo>
                      <a:pt x="2782" y="1476"/>
                      <a:pt x="2793" y="1453"/>
                      <a:pt x="2782" y="1431"/>
                    </a:cubicBezTo>
                    <a:cubicBezTo>
                      <a:pt x="2771" y="1408"/>
                      <a:pt x="2737" y="1374"/>
                      <a:pt x="2681" y="1340"/>
                    </a:cubicBezTo>
                    <a:cubicBezTo>
                      <a:pt x="2523" y="1262"/>
                      <a:pt x="2411" y="1205"/>
                      <a:pt x="2320" y="1172"/>
                    </a:cubicBezTo>
                    <a:cubicBezTo>
                      <a:pt x="2230" y="1149"/>
                      <a:pt x="2095" y="1138"/>
                      <a:pt x="1904" y="1138"/>
                    </a:cubicBezTo>
                    <a:cubicBezTo>
                      <a:pt x="1577" y="1149"/>
                      <a:pt x="1341" y="1149"/>
                      <a:pt x="1217" y="1149"/>
                    </a:cubicBezTo>
                    <a:cubicBezTo>
                      <a:pt x="1081" y="1138"/>
                      <a:pt x="935" y="1115"/>
                      <a:pt x="777" y="1081"/>
                    </a:cubicBezTo>
                    <a:cubicBezTo>
                      <a:pt x="608" y="1036"/>
                      <a:pt x="462" y="980"/>
                      <a:pt x="316" y="901"/>
                    </a:cubicBezTo>
                    <a:cubicBezTo>
                      <a:pt x="113" y="789"/>
                      <a:pt x="11" y="676"/>
                      <a:pt x="0" y="563"/>
                    </a:cubicBezTo>
                    <a:cubicBezTo>
                      <a:pt x="0" y="462"/>
                      <a:pt x="90" y="349"/>
                      <a:pt x="282" y="248"/>
                    </a:cubicBezTo>
                    <a:lnTo>
                      <a:pt x="57" y="124"/>
                    </a:lnTo>
                    <a:lnTo>
                      <a:pt x="361" y="0"/>
                    </a:lnTo>
                    <a:lnTo>
                      <a:pt x="575" y="124"/>
                    </a:lnTo>
                    <a:cubicBezTo>
                      <a:pt x="800" y="56"/>
                      <a:pt x="1014" y="34"/>
                      <a:pt x="1228" y="56"/>
                    </a:cubicBezTo>
                    <a:cubicBezTo>
                      <a:pt x="1442" y="79"/>
                      <a:pt x="1645" y="147"/>
                      <a:pt x="1847" y="259"/>
                    </a:cubicBezTo>
                    <a:cubicBezTo>
                      <a:pt x="1870" y="282"/>
                      <a:pt x="1915" y="304"/>
                      <a:pt x="1971" y="3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4"/>
              <p:cNvSpPr/>
              <p:nvPr/>
            </p:nvSpPr>
            <p:spPr>
              <a:xfrm>
                <a:off x="3670072" y="1001738"/>
                <a:ext cx="221977" cy="153469"/>
              </a:xfrm>
              <a:custGeom>
                <a:rect b="b" l="l" r="r" t="t"/>
                <a:pathLst>
                  <a:path extrusionOk="0" h="4393" w="6354">
                    <a:moveTo>
                      <a:pt x="3177" y="0"/>
                    </a:move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lnTo>
                      <a:pt x="5982" y="1149"/>
                    </a:lnTo>
                    <a:cubicBezTo>
                      <a:pt x="5441" y="462"/>
                      <a:pt x="4393" y="0"/>
                      <a:pt x="3177"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4"/>
              <p:cNvSpPr/>
              <p:nvPr/>
            </p:nvSpPr>
            <p:spPr>
              <a:xfrm>
                <a:off x="3670072" y="1001319"/>
                <a:ext cx="221977" cy="153889"/>
              </a:xfrm>
              <a:custGeom>
                <a:rect b="b" l="l" r="r" t="t"/>
                <a:pathLst>
                  <a:path extrusionOk="0" h="4405" w="6354">
                    <a:moveTo>
                      <a:pt x="3177" y="1"/>
                    </a:moveTo>
                    <a:cubicBezTo>
                      <a:pt x="1420" y="1"/>
                      <a:pt x="1" y="992"/>
                      <a:pt x="1" y="2208"/>
                    </a:cubicBezTo>
                    <a:cubicBezTo>
                      <a:pt x="1" y="3425"/>
                      <a:pt x="1420" y="4405"/>
                      <a:pt x="3177" y="4405"/>
                    </a:cubicBezTo>
                    <a:cubicBezTo>
                      <a:pt x="4934" y="4405"/>
                      <a:pt x="6353" y="3425"/>
                      <a:pt x="6353" y="2208"/>
                    </a:cubicBezTo>
                    <a:cubicBezTo>
                      <a:pt x="6353" y="992"/>
                      <a:pt x="4934" y="1"/>
                      <a:pt x="3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4"/>
              <p:cNvSpPr/>
              <p:nvPr/>
            </p:nvSpPr>
            <p:spPr>
              <a:xfrm>
                <a:off x="3670072" y="1001738"/>
                <a:ext cx="221977" cy="153469"/>
              </a:xfrm>
              <a:custGeom>
                <a:rect b="b" l="l" r="r" t="t"/>
                <a:pathLst>
                  <a:path extrusionOk="0" fill="none" h="4393" w="6354">
                    <a:moveTo>
                      <a:pt x="5982" y="1149"/>
                    </a:moveTo>
                    <a:cubicBezTo>
                      <a:pt x="5441" y="462"/>
                      <a:pt x="4393" y="0"/>
                      <a:pt x="3177" y="0"/>
                    </a:cubicBezTo>
                    <a:cubicBezTo>
                      <a:pt x="1972" y="0"/>
                      <a:pt x="913" y="462"/>
                      <a:pt x="372" y="1149"/>
                    </a:cubicBezTo>
                    <a:lnTo>
                      <a:pt x="23" y="1149"/>
                    </a:lnTo>
                    <a:lnTo>
                      <a:pt x="1" y="2106"/>
                    </a:lnTo>
                    <a:cubicBezTo>
                      <a:pt x="1" y="2129"/>
                      <a:pt x="1" y="2163"/>
                      <a:pt x="1" y="2196"/>
                    </a:cubicBezTo>
                    <a:cubicBezTo>
                      <a:pt x="1" y="3413"/>
                      <a:pt x="1420" y="4393"/>
                      <a:pt x="3177" y="4393"/>
                    </a:cubicBezTo>
                    <a:cubicBezTo>
                      <a:pt x="4934" y="4393"/>
                      <a:pt x="6353" y="3413"/>
                      <a:pt x="6353" y="2196"/>
                    </a:cubicBezTo>
                    <a:lnTo>
                      <a:pt x="6353" y="1149"/>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4"/>
              <p:cNvSpPr/>
              <p:nvPr/>
            </p:nvSpPr>
            <p:spPr>
              <a:xfrm>
                <a:off x="3670072" y="1001319"/>
                <a:ext cx="221977" cy="153889"/>
              </a:xfrm>
              <a:custGeom>
                <a:rect b="b" l="l" r="r" t="t"/>
                <a:pathLst>
                  <a:path extrusionOk="0" fill="none" h="4405" w="6354">
                    <a:moveTo>
                      <a:pt x="6353" y="2208"/>
                    </a:moveTo>
                    <a:cubicBezTo>
                      <a:pt x="6353" y="3425"/>
                      <a:pt x="4934" y="4405"/>
                      <a:pt x="3177" y="4405"/>
                    </a:cubicBezTo>
                    <a:cubicBezTo>
                      <a:pt x="1420" y="4405"/>
                      <a:pt x="1" y="3425"/>
                      <a:pt x="1" y="2208"/>
                    </a:cubicBezTo>
                    <a:cubicBezTo>
                      <a:pt x="1" y="992"/>
                      <a:pt x="1420" y="1"/>
                      <a:pt x="3177" y="1"/>
                    </a:cubicBezTo>
                    <a:cubicBezTo>
                      <a:pt x="4934" y="1"/>
                      <a:pt x="6353" y="992"/>
                      <a:pt x="6353"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4"/>
              <p:cNvSpPr/>
              <p:nvPr/>
            </p:nvSpPr>
            <p:spPr>
              <a:xfrm>
                <a:off x="3670072" y="965127"/>
                <a:ext cx="221977" cy="153889"/>
              </a:xfrm>
              <a:custGeom>
                <a:rect b="b" l="l" r="r" t="t"/>
                <a:pathLst>
                  <a:path extrusionOk="0" h="4405" w="6354">
                    <a:moveTo>
                      <a:pt x="3177" y="1"/>
                    </a:moveTo>
                    <a:cubicBezTo>
                      <a:pt x="1420" y="1"/>
                      <a:pt x="1" y="980"/>
                      <a:pt x="1" y="2197"/>
                    </a:cubicBezTo>
                    <a:cubicBezTo>
                      <a:pt x="1" y="3413"/>
                      <a:pt x="1420" y="4404"/>
                      <a:pt x="3177" y="4404"/>
                    </a:cubicBezTo>
                    <a:cubicBezTo>
                      <a:pt x="4934" y="4404"/>
                      <a:pt x="6353" y="3413"/>
                      <a:pt x="6353" y="2197"/>
                    </a:cubicBezTo>
                    <a:cubicBezTo>
                      <a:pt x="6353" y="980"/>
                      <a:pt x="4934" y="1"/>
                      <a:pt x="3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4"/>
              <p:cNvSpPr/>
              <p:nvPr/>
            </p:nvSpPr>
            <p:spPr>
              <a:xfrm>
                <a:off x="3670072" y="965127"/>
                <a:ext cx="221977" cy="153889"/>
              </a:xfrm>
              <a:custGeom>
                <a:rect b="b" l="l" r="r" t="t"/>
                <a:pathLst>
                  <a:path extrusionOk="0" fill="none" h="4405" w="6354">
                    <a:moveTo>
                      <a:pt x="6353" y="2197"/>
                    </a:moveTo>
                    <a:cubicBezTo>
                      <a:pt x="6353" y="3413"/>
                      <a:pt x="4934" y="4404"/>
                      <a:pt x="3177" y="4404"/>
                    </a:cubicBezTo>
                    <a:cubicBezTo>
                      <a:pt x="1420" y="4404"/>
                      <a:pt x="1" y="3413"/>
                      <a:pt x="1" y="2197"/>
                    </a:cubicBezTo>
                    <a:cubicBezTo>
                      <a:pt x="1" y="980"/>
                      <a:pt x="1420" y="1"/>
                      <a:pt x="3177" y="1"/>
                    </a:cubicBezTo>
                    <a:cubicBezTo>
                      <a:pt x="4934" y="1"/>
                      <a:pt x="6353" y="980"/>
                      <a:pt x="6353"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4"/>
              <p:cNvSpPr/>
              <p:nvPr/>
            </p:nvSpPr>
            <p:spPr>
              <a:xfrm>
                <a:off x="3781826" y="1119360"/>
                <a:ext cx="35" cy="35843"/>
              </a:xfrm>
              <a:custGeom>
                <a:rect b="b" l="l" r="r" t="t"/>
                <a:pathLst>
                  <a:path extrusionOk="0" fill="none" h="1026" w="1">
                    <a:moveTo>
                      <a:pt x="1" y="1026"/>
                    </a:moveTo>
                    <a:cubicBezTo>
                      <a:pt x="1" y="1003"/>
                      <a:pt x="1" y="981"/>
                      <a:pt x="1" y="947"/>
                    </a:cubicBez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4"/>
              <p:cNvSpPr/>
              <p:nvPr/>
            </p:nvSpPr>
            <p:spPr>
              <a:xfrm>
                <a:off x="3805825"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4"/>
              <p:cNvSpPr/>
              <p:nvPr/>
            </p:nvSpPr>
            <p:spPr>
              <a:xfrm>
                <a:off x="3828637"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4"/>
              <p:cNvSpPr/>
              <p:nvPr/>
            </p:nvSpPr>
            <p:spPr>
              <a:xfrm>
                <a:off x="3849912" y="1103221"/>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4"/>
              <p:cNvSpPr/>
              <p:nvPr/>
            </p:nvSpPr>
            <p:spPr>
              <a:xfrm>
                <a:off x="3868008"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4"/>
              <p:cNvSpPr/>
              <p:nvPr/>
            </p:nvSpPr>
            <p:spPr>
              <a:xfrm>
                <a:off x="3884147" y="107097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4"/>
              <p:cNvSpPr/>
              <p:nvPr/>
            </p:nvSpPr>
            <p:spPr>
              <a:xfrm>
                <a:off x="3757023" y="1117020"/>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4"/>
              <p:cNvSpPr/>
              <p:nvPr/>
            </p:nvSpPr>
            <p:spPr>
              <a:xfrm>
                <a:off x="3734211" y="1111884"/>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4"/>
              <p:cNvSpPr/>
              <p:nvPr/>
            </p:nvSpPr>
            <p:spPr>
              <a:xfrm>
                <a:off x="3712971" y="110322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4"/>
              <p:cNvSpPr/>
              <p:nvPr/>
            </p:nvSpPr>
            <p:spPr>
              <a:xfrm>
                <a:off x="3694876" y="109102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4"/>
              <p:cNvSpPr/>
              <p:nvPr/>
            </p:nvSpPr>
            <p:spPr>
              <a:xfrm>
                <a:off x="3678736" y="1070977"/>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4"/>
              <p:cNvSpPr/>
              <p:nvPr/>
            </p:nvSpPr>
            <p:spPr>
              <a:xfrm>
                <a:off x="3695260" y="982454"/>
                <a:ext cx="171601" cy="118849"/>
              </a:xfrm>
              <a:custGeom>
                <a:rect b="b" l="l" r="r" t="t"/>
                <a:pathLst>
                  <a:path extrusionOk="0" h="3402" w="4912">
                    <a:moveTo>
                      <a:pt x="2456" y="0"/>
                    </a:moveTo>
                    <a:cubicBezTo>
                      <a:pt x="1104" y="0"/>
                      <a:pt x="1" y="766"/>
                      <a:pt x="1" y="1701"/>
                    </a:cubicBezTo>
                    <a:cubicBezTo>
                      <a:pt x="1" y="2647"/>
                      <a:pt x="1104" y="3402"/>
                      <a:pt x="2456" y="3402"/>
                    </a:cubicBezTo>
                    <a:cubicBezTo>
                      <a:pt x="3819" y="3402"/>
                      <a:pt x="4911" y="2647"/>
                      <a:pt x="4911" y="1701"/>
                    </a:cubicBezTo>
                    <a:cubicBezTo>
                      <a:pt x="4911" y="766"/>
                      <a:pt x="3819"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4"/>
              <p:cNvSpPr/>
              <p:nvPr/>
            </p:nvSpPr>
            <p:spPr>
              <a:xfrm>
                <a:off x="3695260" y="982454"/>
                <a:ext cx="171601" cy="118849"/>
              </a:xfrm>
              <a:custGeom>
                <a:rect b="b" l="l" r="r" t="t"/>
                <a:pathLst>
                  <a:path extrusionOk="0" fill="none" h="3402" w="4912">
                    <a:moveTo>
                      <a:pt x="4911" y="1701"/>
                    </a:moveTo>
                    <a:cubicBezTo>
                      <a:pt x="4911" y="2647"/>
                      <a:pt x="3819" y="3402"/>
                      <a:pt x="2456" y="3402"/>
                    </a:cubicBezTo>
                    <a:cubicBezTo>
                      <a:pt x="1104" y="3402"/>
                      <a:pt x="1" y="2647"/>
                      <a:pt x="1" y="1701"/>
                    </a:cubicBezTo>
                    <a:cubicBezTo>
                      <a:pt x="1" y="766"/>
                      <a:pt x="1104" y="0"/>
                      <a:pt x="2456" y="0"/>
                    </a:cubicBezTo>
                    <a:cubicBezTo>
                      <a:pt x="3819" y="0"/>
                      <a:pt x="4911" y="766"/>
                      <a:pt x="4911"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4"/>
              <p:cNvSpPr/>
              <p:nvPr/>
            </p:nvSpPr>
            <p:spPr>
              <a:xfrm>
                <a:off x="3718491" y="1008795"/>
                <a:ext cx="125556" cy="66551"/>
              </a:xfrm>
              <a:custGeom>
                <a:rect b="b" l="l" r="r" t="t"/>
                <a:pathLst>
                  <a:path extrusionOk="0" h="1905" w="3594">
                    <a:moveTo>
                      <a:pt x="361" y="1"/>
                    </a:moveTo>
                    <a:lnTo>
                      <a:pt x="57" y="113"/>
                    </a:lnTo>
                    <a:lnTo>
                      <a:pt x="282" y="237"/>
                    </a:lnTo>
                    <a:cubicBezTo>
                      <a:pt x="90" y="339"/>
                      <a:pt x="0" y="451"/>
                      <a:pt x="0" y="564"/>
                    </a:cubicBezTo>
                    <a:cubicBezTo>
                      <a:pt x="11" y="665"/>
                      <a:pt x="113" y="778"/>
                      <a:pt x="316" y="891"/>
                    </a:cubicBezTo>
                    <a:cubicBezTo>
                      <a:pt x="462" y="969"/>
                      <a:pt x="608" y="1026"/>
                      <a:pt x="777" y="1071"/>
                    </a:cubicBezTo>
                    <a:cubicBezTo>
                      <a:pt x="935" y="1105"/>
                      <a:pt x="1081" y="1127"/>
                      <a:pt x="1217" y="1138"/>
                    </a:cubicBezTo>
                    <a:cubicBezTo>
                      <a:pt x="1341" y="1138"/>
                      <a:pt x="1577" y="1138"/>
                      <a:pt x="1904" y="1127"/>
                    </a:cubicBezTo>
                    <a:cubicBezTo>
                      <a:pt x="2095" y="1127"/>
                      <a:pt x="2230" y="1138"/>
                      <a:pt x="2320" y="1161"/>
                    </a:cubicBezTo>
                    <a:cubicBezTo>
                      <a:pt x="2411" y="1195"/>
                      <a:pt x="2523" y="1251"/>
                      <a:pt x="2681" y="1330"/>
                    </a:cubicBezTo>
                    <a:cubicBezTo>
                      <a:pt x="2737" y="1364"/>
                      <a:pt x="2771" y="1397"/>
                      <a:pt x="2782" y="1420"/>
                    </a:cubicBezTo>
                    <a:cubicBezTo>
                      <a:pt x="2793" y="1454"/>
                      <a:pt x="2782" y="1465"/>
                      <a:pt x="2737" y="1488"/>
                    </a:cubicBezTo>
                    <a:cubicBezTo>
                      <a:pt x="2709" y="1499"/>
                      <a:pt x="2681" y="1504"/>
                      <a:pt x="2653" y="1504"/>
                    </a:cubicBezTo>
                    <a:cubicBezTo>
                      <a:pt x="2625" y="1504"/>
                      <a:pt x="2596" y="1499"/>
                      <a:pt x="2568" y="1488"/>
                    </a:cubicBezTo>
                    <a:cubicBezTo>
                      <a:pt x="2512" y="1476"/>
                      <a:pt x="2399" y="1409"/>
                      <a:pt x="2208" y="1307"/>
                    </a:cubicBezTo>
                    <a:lnTo>
                      <a:pt x="2050" y="1217"/>
                    </a:lnTo>
                    <a:lnTo>
                      <a:pt x="1408" y="1488"/>
                    </a:lnTo>
                    <a:lnTo>
                      <a:pt x="1532" y="1555"/>
                    </a:lnTo>
                    <a:cubicBezTo>
                      <a:pt x="1836" y="1724"/>
                      <a:pt x="2118" y="1814"/>
                      <a:pt x="2365" y="1825"/>
                    </a:cubicBezTo>
                    <a:cubicBezTo>
                      <a:pt x="2427" y="1831"/>
                      <a:pt x="2488" y="1834"/>
                      <a:pt x="2547" y="1834"/>
                    </a:cubicBezTo>
                    <a:cubicBezTo>
                      <a:pt x="2723" y="1834"/>
                      <a:pt x="2884" y="1809"/>
                      <a:pt x="3019" y="1758"/>
                    </a:cubicBezTo>
                    <a:lnTo>
                      <a:pt x="3289" y="1904"/>
                    </a:lnTo>
                    <a:lnTo>
                      <a:pt x="3582" y="1780"/>
                    </a:lnTo>
                    <a:lnTo>
                      <a:pt x="3323" y="1645"/>
                    </a:lnTo>
                    <a:cubicBezTo>
                      <a:pt x="3514" y="1533"/>
                      <a:pt x="3593" y="1420"/>
                      <a:pt x="3559" y="1296"/>
                    </a:cubicBezTo>
                    <a:cubicBezTo>
                      <a:pt x="3537" y="1172"/>
                      <a:pt x="3402" y="1048"/>
                      <a:pt x="3154" y="913"/>
                    </a:cubicBezTo>
                    <a:cubicBezTo>
                      <a:pt x="3007" y="834"/>
                      <a:pt x="2861" y="767"/>
                      <a:pt x="2715" y="733"/>
                    </a:cubicBezTo>
                    <a:cubicBezTo>
                      <a:pt x="2579" y="688"/>
                      <a:pt x="2444" y="665"/>
                      <a:pt x="2332" y="665"/>
                    </a:cubicBezTo>
                    <a:cubicBezTo>
                      <a:pt x="2275" y="660"/>
                      <a:pt x="2199" y="657"/>
                      <a:pt x="2104" y="657"/>
                    </a:cubicBezTo>
                    <a:cubicBezTo>
                      <a:pt x="2008" y="657"/>
                      <a:pt x="1892" y="660"/>
                      <a:pt x="1757" y="665"/>
                    </a:cubicBezTo>
                    <a:cubicBezTo>
                      <a:pt x="1600" y="671"/>
                      <a:pt x="1473" y="674"/>
                      <a:pt x="1374" y="674"/>
                    </a:cubicBezTo>
                    <a:cubicBezTo>
                      <a:pt x="1276" y="674"/>
                      <a:pt x="1205" y="671"/>
                      <a:pt x="1160" y="665"/>
                    </a:cubicBezTo>
                    <a:cubicBezTo>
                      <a:pt x="1081" y="665"/>
                      <a:pt x="991" y="632"/>
                      <a:pt x="879" y="564"/>
                    </a:cubicBezTo>
                    <a:cubicBezTo>
                      <a:pt x="822" y="530"/>
                      <a:pt x="777" y="508"/>
                      <a:pt x="766" y="474"/>
                    </a:cubicBezTo>
                    <a:cubicBezTo>
                      <a:pt x="755" y="451"/>
                      <a:pt x="766" y="429"/>
                      <a:pt x="811" y="418"/>
                    </a:cubicBezTo>
                    <a:cubicBezTo>
                      <a:pt x="838" y="404"/>
                      <a:pt x="864" y="399"/>
                      <a:pt x="893" y="399"/>
                    </a:cubicBezTo>
                    <a:cubicBezTo>
                      <a:pt x="913" y="399"/>
                      <a:pt x="934" y="402"/>
                      <a:pt x="958" y="406"/>
                    </a:cubicBezTo>
                    <a:cubicBezTo>
                      <a:pt x="1014" y="418"/>
                      <a:pt x="1093" y="463"/>
                      <a:pt x="1217" y="530"/>
                    </a:cubicBezTo>
                    <a:lnTo>
                      <a:pt x="1329" y="586"/>
                    </a:lnTo>
                    <a:lnTo>
                      <a:pt x="1971" y="327"/>
                    </a:lnTo>
                    <a:cubicBezTo>
                      <a:pt x="1915" y="294"/>
                      <a:pt x="1870" y="271"/>
                      <a:pt x="1847" y="249"/>
                    </a:cubicBezTo>
                    <a:cubicBezTo>
                      <a:pt x="1645" y="147"/>
                      <a:pt x="1442" y="80"/>
                      <a:pt x="1228" y="57"/>
                    </a:cubicBezTo>
                    <a:cubicBezTo>
                      <a:pt x="1173" y="51"/>
                      <a:pt x="1117" y="48"/>
                      <a:pt x="1062" y="48"/>
                    </a:cubicBezTo>
                    <a:cubicBezTo>
                      <a:pt x="903" y="48"/>
                      <a:pt x="742" y="72"/>
                      <a:pt x="575" y="113"/>
                    </a:cubicBezTo>
                    <a:lnTo>
                      <a:pt x="3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4"/>
              <p:cNvSpPr/>
              <p:nvPr/>
            </p:nvSpPr>
            <p:spPr>
              <a:xfrm>
                <a:off x="3718491" y="1008795"/>
                <a:ext cx="125556" cy="66551"/>
              </a:xfrm>
              <a:custGeom>
                <a:rect b="b" l="l" r="r" t="t"/>
                <a:pathLst>
                  <a:path extrusionOk="0" fill="none" h="1905" w="3594">
                    <a:moveTo>
                      <a:pt x="1971" y="327"/>
                    </a:moveTo>
                    <a:lnTo>
                      <a:pt x="1329" y="586"/>
                    </a:lnTo>
                    <a:lnTo>
                      <a:pt x="1217" y="530"/>
                    </a:lnTo>
                    <a:cubicBezTo>
                      <a:pt x="1093" y="463"/>
                      <a:pt x="1014" y="418"/>
                      <a:pt x="958" y="406"/>
                    </a:cubicBezTo>
                    <a:cubicBezTo>
                      <a:pt x="901" y="395"/>
                      <a:pt x="856" y="395"/>
                      <a:pt x="811" y="418"/>
                    </a:cubicBezTo>
                    <a:cubicBezTo>
                      <a:pt x="766" y="429"/>
                      <a:pt x="755" y="451"/>
                      <a:pt x="766" y="474"/>
                    </a:cubicBezTo>
                    <a:cubicBezTo>
                      <a:pt x="777" y="508"/>
                      <a:pt x="822" y="530"/>
                      <a:pt x="879" y="564"/>
                    </a:cubicBezTo>
                    <a:cubicBezTo>
                      <a:pt x="991" y="632"/>
                      <a:pt x="1081" y="665"/>
                      <a:pt x="1160" y="665"/>
                    </a:cubicBezTo>
                    <a:cubicBezTo>
                      <a:pt x="1250" y="677"/>
                      <a:pt x="1442" y="677"/>
                      <a:pt x="1757" y="665"/>
                    </a:cubicBezTo>
                    <a:cubicBezTo>
                      <a:pt x="2028" y="654"/>
                      <a:pt x="2219" y="654"/>
                      <a:pt x="2332" y="665"/>
                    </a:cubicBezTo>
                    <a:cubicBezTo>
                      <a:pt x="2444" y="665"/>
                      <a:pt x="2579" y="688"/>
                      <a:pt x="2715" y="733"/>
                    </a:cubicBezTo>
                    <a:cubicBezTo>
                      <a:pt x="2861" y="767"/>
                      <a:pt x="3007" y="834"/>
                      <a:pt x="3154" y="913"/>
                    </a:cubicBezTo>
                    <a:cubicBezTo>
                      <a:pt x="3402" y="1048"/>
                      <a:pt x="3537" y="1172"/>
                      <a:pt x="3559" y="1296"/>
                    </a:cubicBezTo>
                    <a:cubicBezTo>
                      <a:pt x="3593" y="1420"/>
                      <a:pt x="3514" y="1533"/>
                      <a:pt x="3323" y="1645"/>
                    </a:cubicBezTo>
                    <a:lnTo>
                      <a:pt x="3582" y="1780"/>
                    </a:lnTo>
                    <a:lnTo>
                      <a:pt x="3289" y="1904"/>
                    </a:lnTo>
                    <a:lnTo>
                      <a:pt x="3019" y="1758"/>
                    </a:lnTo>
                    <a:cubicBezTo>
                      <a:pt x="2839" y="1825"/>
                      <a:pt x="2613" y="1848"/>
                      <a:pt x="2365" y="1825"/>
                    </a:cubicBezTo>
                    <a:cubicBezTo>
                      <a:pt x="2118" y="1814"/>
                      <a:pt x="1836" y="1724"/>
                      <a:pt x="1532" y="1555"/>
                    </a:cubicBezTo>
                    <a:lnTo>
                      <a:pt x="1408" y="1488"/>
                    </a:lnTo>
                    <a:lnTo>
                      <a:pt x="2050" y="1217"/>
                    </a:lnTo>
                    <a:lnTo>
                      <a:pt x="2208" y="1307"/>
                    </a:lnTo>
                    <a:cubicBezTo>
                      <a:pt x="2399" y="1409"/>
                      <a:pt x="2512" y="1476"/>
                      <a:pt x="2568" y="1488"/>
                    </a:cubicBezTo>
                    <a:cubicBezTo>
                      <a:pt x="2625" y="1510"/>
                      <a:pt x="2681" y="1510"/>
                      <a:pt x="2737" y="1488"/>
                    </a:cubicBezTo>
                    <a:cubicBezTo>
                      <a:pt x="2782" y="1465"/>
                      <a:pt x="2793" y="1454"/>
                      <a:pt x="2782" y="1420"/>
                    </a:cubicBezTo>
                    <a:cubicBezTo>
                      <a:pt x="2771" y="1397"/>
                      <a:pt x="2737" y="1364"/>
                      <a:pt x="2681" y="1330"/>
                    </a:cubicBezTo>
                    <a:cubicBezTo>
                      <a:pt x="2523" y="1251"/>
                      <a:pt x="2411" y="1195"/>
                      <a:pt x="2320" y="1161"/>
                    </a:cubicBezTo>
                    <a:cubicBezTo>
                      <a:pt x="2230" y="1138"/>
                      <a:pt x="2095" y="1127"/>
                      <a:pt x="1904" y="1127"/>
                    </a:cubicBezTo>
                    <a:cubicBezTo>
                      <a:pt x="1577" y="1138"/>
                      <a:pt x="1341" y="1138"/>
                      <a:pt x="1217" y="1138"/>
                    </a:cubicBezTo>
                    <a:cubicBezTo>
                      <a:pt x="1081" y="1127"/>
                      <a:pt x="935" y="1105"/>
                      <a:pt x="777" y="1071"/>
                    </a:cubicBezTo>
                    <a:cubicBezTo>
                      <a:pt x="608" y="1026"/>
                      <a:pt x="462" y="969"/>
                      <a:pt x="316" y="891"/>
                    </a:cubicBezTo>
                    <a:cubicBezTo>
                      <a:pt x="113" y="778"/>
                      <a:pt x="11" y="665"/>
                      <a:pt x="0" y="564"/>
                    </a:cubicBezTo>
                    <a:cubicBezTo>
                      <a:pt x="0" y="451"/>
                      <a:pt x="90" y="339"/>
                      <a:pt x="282" y="237"/>
                    </a:cubicBezTo>
                    <a:lnTo>
                      <a:pt x="57" y="113"/>
                    </a:lnTo>
                    <a:lnTo>
                      <a:pt x="361" y="1"/>
                    </a:lnTo>
                    <a:lnTo>
                      <a:pt x="575" y="113"/>
                    </a:lnTo>
                    <a:cubicBezTo>
                      <a:pt x="800" y="57"/>
                      <a:pt x="1014" y="35"/>
                      <a:pt x="1228" y="57"/>
                    </a:cubicBezTo>
                    <a:cubicBezTo>
                      <a:pt x="1442" y="80"/>
                      <a:pt x="1645" y="147"/>
                      <a:pt x="1847" y="249"/>
                    </a:cubicBezTo>
                    <a:cubicBezTo>
                      <a:pt x="1870" y="271"/>
                      <a:pt x="1915" y="294"/>
                      <a:pt x="1971"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4"/>
              <p:cNvSpPr/>
              <p:nvPr/>
            </p:nvSpPr>
            <p:spPr>
              <a:xfrm>
                <a:off x="3847152" y="1240546"/>
                <a:ext cx="222361" cy="153889"/>
              </a:xfrm>
              <a:custGeom>
                <a:rect b="b" l="l" r="r" t="t"/>
                <a:pathLst>
                  <a:path extrusionOk="0" h="4405" w="6365">
                    <a:moveTo>
                      <a:pt x="3188" y="1"/>
                    </a:move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lnTo>
                      <a:pt x="5981" y="1161"/>
                    </a:lnTo>
                    <a:cubicBezTo>
                      <a:pt x="5452" y="474"/>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4"/>
              <p:cNvSpPr/>
              <p:nvPr/>
            </p:nvSpPr>
            <p:spPr>
              <a:xfrm>
                <a:off x="3847152" y="1240546"/>
                <a:ext cx="222361" cy="153889"/>
              </a:xfrm>
              <a:custGeom>
                <a:rect b="b" l="l" r="r" t="t"/>
                <a:pathLst>
                  <a:path extrusionOk="0" h="4405" w="6365">
                    <a:moveTo>
                      <a:pt x="3188" y="1"/>
                    </a:moveTo>
                    <a:cubicBezTo>
                      <a:pt x="1431" y="1"/>
                      <a:pt x="0" y="981"/>
                      <a:pt x="0" y="2197"/>
                    </a:cubicBezTo>
                    <a:cubicBezTo>
                      <a:pt x="0" y="3414"/>
                      <a:pt x="1431" y="4405"/>
                      <a:pt x="3188" y="4405"/>
                    </a:cubicBezTo>
                    <a:cubicBezTo>
                      <a:pt x="4945" y="4405"/>
                      <a:pt x="6364" y="3414"/>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4"/>
              <p:cNvSpPr/>
              <p:nvPr/>
            </p:nvSpPr>
            <p:spPr>
              <a:xfrm>
                <a:off x="3847152" y="1240546"/>
                <a:ext cx="222361" cy="153889"/>
              </a:xfrm>
              <a:custGeom>
                <a:rect b="b" l="l" r="r" t="t"/>
                <a:pathLst>
                  <a:path extrusionOk="0" fill="none" h="4405" w="6365">
                    <a:moveTo>
                      <a:pt x="5981" y="1161"/>
                    </a:moveTo>
                    <a:cubicBezTo>
                      <a:pt x="5452" y="474"/>
                      <a:pt x="4393" y="1"/>
                      <a:pt x="3188" y="1"/>
                    </a:cubicBezTo>
                    <a:cubicBezTo>
                      <a:pt x="1971" y="1"/>
                      <a:pt x="924" y="474"/>
                      <a:pt x="383" y="1161"/>
                    </a:cubicBezTo>
                    <a:lnTo>
                      <a:pt x="23" y="1161"/>
                    </a:lnTo>
                    <a:lnTo>
                      <a:pt x="12" y="2107"/>
                    </a:lnTo>
                    <a:cubicBezTo>
                      <a:pt x="12" y="2141"/>
                      <a:pt x="0" y="2175"/>
                      <a:pt x="0" y="2208"/>
                    </a:cubicBezTo>
                    <a:cubicBezTo>
                      <a:pt x="0" y="3414"/>
                      <a:pt x="1431" y="4405"/>
                      <a:pt x="3188" y="4405"/>
                    </a:cubicBezTo>
                    <a:cubicBezTo>
                      <a:pt x="4945" y="4405"/>
                      <a:pt x="6364" y="3414"/>
                      <a:pt x="6364" y="2208"/>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4"/>
              <p:cNvSpPr/>
              <p:nvPr/>
            </p:nvSpPr>
            <p:spPr>
              <a:xfrm>
                <a:off x="3847152" y="1240546"/>
                <a:ext cx="222361" cy="153889"/>
              </a:xfrm>
              <a:custGeom>
                <a:rect b="b" l="l" r="r" t="t"/>
                <a:pathLst>
                  <a:path extrusionOk="0" fill="none" h="4405" w="6365">
                    <a:moveTo>
                      <a:pt x="6364" y="2197"/>
                    </a:moveTo>
                    <a:cubicBezTo>
                      <a:pt x="6364" y="3414"/>
                      <a:pt x="4945" y="4405"/>
                      <a:pt x="3188" y="4405"/>
                    </a:cubicBezTo>
                    <a:cubicBezTo>
                      <a:pt x="1431" y="4405"/>
                      <a:pt x="0" y="3414"/>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4"/>
              <p:cNvSpPr/>
              <p:nvPr/>
            </p:nvSpPr>
            <p:spPr>
              <a:xfrm>
                <a:off x="3847152" y="1203970"/>
                <a:ext cx="222361" cy="153889"/>
              </a:xfrm>
              <a:custGeom>
                <a:rect b="b" l="l" r="r" t="t"/>
                <a:pathLst>
                  <a:path extrusionOk="0" h="4405" w="6365">
                    <a:moveTo>
                      <a:pt x="3188" y="0"/>
                    </a:moveTo>
                    <a:cubicBezTo>
                      <a:pt x="1431" y="0"/>
                      <a:pt x="0" y="992"/>
                      <a:pt x="0" y="2208"/>
                    </a:cubicBezTo>
                    <a:cubicBezTo>
                      <a:pt x="0" y="3424"/>
                      <a:pt x="1431" y="4404"/>
                      <a:pt x="3188" y="4404"/>
                    </a:cubicBezTo>
                    <a:cubicBezTo>
                      <a:pt x="4945" y="4404"/>
                      <a:pt x="6364" y="3424"/>
                      <a:pt x="6364" y="2208"/>
                    </a:cubicBezTo>
                    <a:cubicBezTo>
                      <a:pt x="6364" y="992"/>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4"/>
              <p:cNvSpPr/>
              <p:nvPr/>
            </p:nvSpPr>
            <p:spPr>
              <a:xfrm>
                <a:off x="3847152" y="1203970"/>
                <a:ext cx="222361" cy="153889"/>
              </a:xfrm>
              <a:custGeom>
                <a:rect b="b" l="l" r="r" t="t"/>
                <a:pathLst>
                  <a:path extrusionOk="0" fill="none" h="4405" w="6365">
                    <a:moveTo>
                      <a:pt x="6364" y="2208"/>
                    </a:moveTo>
                    <a:cubicBezTo>
                      <a:pt x="6364" y="3424"/>
                      <a:pt x="4945" y="4404"/>
                      <a:pt x="3188" y="4404"/>
                    </a:cubicBezTo>
                    <a:cubicBezTo>
                      <a:pt x="1431" y="4404"/>
                      <a:pt x="0" y="3424"/>
                      <a:pt x="0" y="2208"/>
                    </a:cubicBezTo>
                    <a:cubicBezTo>
                      <a:pt x="0" y="992"/>
                      <a:pt x="1431" y="0"/>
                      <a:pt x="3188" y="0"/>
                    </a:cubicBezTo>
                    <a:cubicBezTo>
                      <a:pt x="4945" y="0"/>
                      <a:pt x="6364" y="992"/>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4"/>
              <p:cNvSpPr/>
              <p:nvPr/>
            </p:nvSpPr>
            <p:spPr>
              <a:xfrm>
                <a:off x="3958905" y="1358203"/>
                <a:ext cx="419" cy="36228"/>
              </a:xfrm>
              <a:custGeom>
                <a:rect b="b" l="l" r="r" t="t"/>
                <a:pathLst>
                  <a:path extrusionOk="0" fill="none" h="1037" w="12">
                    <a:moveTo>
                      <a:pt x="0" y="1037"/>
                    </a:moveTo>
                    <a:cubicBezTo>
                      <a:pt x="0" y="1003"/>
                      <a:pt x="0" y="980"/>
                      <a:pt x="11" y="958"/>
                    </a:cubicBezTo>
                    <a:lnTo>
                      <a:pt x="1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a:off x="3983289" y="1356247"/>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4"/>
              <p:cNvSpPr/>
              <p:nvPr/>
            </p:nvSpPr>
            <p:spPr>
              <a:xfrm>
                <a:off x="4006101" y="1351112"/>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4"/>
              <p:cNvSpPr/>
              <p:nvPr/>
            </p:nvSpPr>
            <p:spPr>
              <a:xfrm>
                <a:off x="4027341" y="1342483"/>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4"/>
              <p:cNvSpPr/>
              <p:nvPr/>
            </p:nvSpPr>
            <p:spPr>
              <a:xfrm>
                <a:off x="4045052" y="1330256"/>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4"/>
              <p:cNvSpPr/>
              <p:nvPr/>
            </p:nvSpPr>
            <p:spPr>
              <a:xfrm>
                <a:off x="4061576" y="1310204"/>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4"/>
              <p:cNvSpPr/>
              <p:nvPr/>
            </p:nvSpPr>
            <p:spPr>
              <a:xfrm>
                <a:off x="3934487" y="1356247"/>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4"/>
              <p:cNvSpPr/>
              <p:nvPr/>
            </p:nvSpPr>
            <p:spPr>
              <a:xfrm>
                <a:off x="3911291" y="1351112"/>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4"/>
              <p:cNvSpPr/>
              <p:nvPr/>
            </p:nvSpPr>
            <p:spPr>
              <a:xfrm>
                <a:off x="3890435" y="1342483"/>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4"/>
              <p:cNvSpPr/>
              <p:nvPr/>
            </p:nvSpPr>
            <p:spPr>
              <a:xfrm>
                <a:off x="3872339" y="1330256"/>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4"/>
              <p:cNvSpPr/>
              <p:nvPr/>
            </p:nvSpPr>
            <p:spPr>
              <a:xfrm>
                <a:off x="3855816" y="1310204"/>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4"/>
              <p:cNvSpPr/>
              <p:nvPr/>
            </p:nvSpPr>
            <p:spPr>
              <a:xfrm>
                <a:off x="3872339" y="1221682"/>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4"/>
              <p:cNvSpPr/>
              <p:nvPr/>
            </p:nvSpPr>
            <p:spPr>
              <a:xfrm>
                <a:off x="3872339" y="1221682"/>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4"/>
              <p:cNvSpPr/>
              <p:nvPr/>
            </p:nvSpPr>
            <p:spPr>
              <a:xfrm>
                <a:off x="3895535" y="1247637"/>
                <a:ext cx="125941" cy="66935"/>
              </a:xfrm>
              <a:custGeom>
                <a:rect b="b" l="l" r="r" t="t"/>
                <a:pathLst>
                  <a:path extrusionOk="0" h="1916" w="3605">
                    <a:moveTo>
                      <a:pt x="361" y="1"/>
                    </a:moveTo>
                    <a:lnTo>
                      <a:pt x="68" y="124"/>
                    </a:lnTo>
                    <a:lnTo>
                      <a:pt x="282" y="248"/>
                    </a:lnTo>
                    <a:cubicBezTo>
                      <a:pt x="102" y="350"/>
                      <a:pt x="1" y="462"/>
                      <a:pt x="12" y="564"/>
                    </a:cubicBezTo>
                    <a:cubicBezTo>
                      <a:pt x="23" y="676"/>
                      <a:pt x="125" y="789"/>
                      <a:pt x="327" y="902"/>
                    </a:cubicBezTo>
                    <a:cubicBezTo>
                      <a:pt x="462" y="980"/>
                      <a:pt x="620" y="1037"/>
                      <a:pt x="778" y="1071"/>
                    </a:cubicBezTo>
                    <a:cubicBezTo>
                      <a:pt x="947" y="1116"/>
                      <a:pt x="1093" y="1138"/>
                      <a:pt x="1217" y="1138"/>
                    </a:cubicBezTo>
                    <a:cubicBezTo>
                      <a:pt x="1285" y="1144"/>
                      <a:pt x="1375" y="1147"/>
                      <a:pt x="1489" y="1147"/>
                    </a:cubicBezTo>
                    <a:cubicBezTo>
                      <a:pt x="1603" y="1147"/>
                      <a:pt x="1741" y="1144"/>
                      <a:pt x="1904" y="1138"/>
                    </a:cubicBezTo>
                    <a:cubicBezTo>
                      <a:pt x="1955" y="1135"/>
                      <a:pt x="2001" y="1134"/>
                      <a:pt x="2044" y="1134"/>
                    </a:cubicBezTo>
                    <a:cubicBezTo>
                      <a:pt x="2172" y="1134"/>
                      <a:pt x="2265" y="1147"/>
                      <a:pt x="2332" y="1172"/>
                    </a:cubicBezTo>
                    <a:cubicBezTo>
                      <a:pt x="2411" y="1194"/>
                      <a:pt x="2535" y="1251"/>
                      <a:pt x="2681" y="1341"/>
                    </a:cubicBezTo>
                    <a:cubicBezTo>
                      <a:pt x="2749" y="1375"/>
                      <a:pt x="2783" y="1408"/>
                      <a:pt x="2794" y="1431"/>
                    </a:cubicBezTo>
                    <a:cubicBezTo>
                      <a:pt x="2805" y="1454"/>
                      <a:pt x="2783" y="1476"/>
                      <a:pt x="2738" y="1499"/>
                    </a:cubicBezTo>
                    <a:cubicBezTo>
                      <a:pt x="2715" y="1510"/>
                      <a:pt x="2690" y="1515"/>
                      <a:pt x="2663" y="1515"/>
                    </a:cubicBezTo>
                    <a:cubicBezTo>
                      <a:pt x="2636" y="1515"/>
                      <a:pt x="2608" y="1510"/>
                      <a:pt x="2580" y="1499"/>
                    </a:cubicBezTo>
                    <a:cubicBezTo>
                      <a:pt x="2524" y="1476"/>
                      <a:pt x="2400" y="1420"/>
                      <a:pt x="2220" y="1318"/>
                    </a:cubicBezTo>
                    <a:lnTo>
                      <a:pt x="2051" y="1228"/>
                    </a:lnTo>
                    <a:lnTo>
                      <a:pt x="1409" y="1487"/>
                    </a:lnTo>
                    <a:lnTo>
                      <a:pt x="1544" y="1566"/>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31"/>
                      <a:pt x="3571" y="1307"/>
                    </a:cubicBezTo>
                    <a:cubicBezTo>
                      <a:pt x="3549" y="1183"/>
                      <a:pt x="3413" y="1048"/>
                      <a:pt x="3166" y="924"/>
                    </a:cubicBezTo>
                    <a:cubicBezTo>
                      <a:pt x="3019" y="834"/>
                      <a:pt x="2873" y="778"/>
                      <a:pt x="2726" y="733"/>
                    </a:cubicBezTo>
                    <a:cubicBezTo>
                      <a:pt x="2580" y="699"/>
                      <a:pt x="2456" y="676"/>
                      <a:pt x="2343" y="665"/>
                    </a:cubicBezTo>
                    <a:cubicBezTo>
                      <a:pt x="2282" y="659"/>
                      <a:pt x="2205" y="657"/>
                      <a:pt x="2111" y="657"/>
                    </a:cubicBezTo>
                    <a:cubicBezTo>
                      <a:pt x="2017" y="657"/>
                      <a:pt x="1904" y="659"/>
                      <a:pt x="1769" y="665"/>
                    </a:cubicBezTo>
                    <a:cubicBezTo>
                      <a:pt x="1454" y="676"/>
                      <a:pt x="1251" y="676"/>
                      <a:pt x="1172" y="676"/>
                    </a:cubicBezTo>
                    <a:cubicBezTo>
                      <a:pt x="1093" y="665"/>
                      <a:pt x="992" y="631"/>
                      <a:pt x="890" y="575"/>
                    </a:cubicBezTo>
                    <a:cubicBezTo>
                      <a:pt x="823" y="541"/>
                      <a:pt x="789" y="507"/>
                      <a:pt x="778" y="485"/>
                    </a:cubicBezTo>
                    <a:cubicBezTo>
                      <a:pt x="767" y="451"/>
                      <a:pt x="778" y="440"/>
                      <a:pt x="812" y="417"/>
                    </a:cubicBezTo>
                    <a:cubicBezTo>
                      <a:pt x="845" y="404"/>
                      <a:pt x="874" y="399"/>
                      <a:pt x="904" y="399"/>
                    </a:cubicBezTo>
                    <a:cubicBezTo>
                      <a:pt x="925" y="399"/>
                      <a:pt x="946" y="401"/>
                      <a:pt x="969" y="406"/>
                    </a:cubicBezTo>
                    <a:cubicBezTo>
                      <a:pt x="1014" y="429"/>
                      <a:pt x="1104" y="462"/>
                      <a:pt x="1217" y="530"/>
                    </a:cubicBezTo>
                    <a:lnTo>
                      <a:pt x="1330" y="598"/>
                    </a:lnTo>
                    <a:lnTo>
                      <a:pt x="1972" y="327"/>
                    </a:lnTo>
                    <a:cubicBezTo>
                      <a:pt x="1927" y="293"/>
                      <a:pt x="1882" y="271"/>
                      <a:pt x="1859" y="260"/>
                    </a:cubicBezTo>
                    <a:cubicBezTo>
                      <a:pt x="1656" y="147"/>
                      <a:pt x="1442" y="79"/>
                      <a:pt x="1240" y="57"/>
                    </a:cubicBezTo>
                    <a:cubicBezTo>
                      <a:pt x="1186" y="51"/>
                      <a:pt x="1132" y="48"/>
                      <a:pt x="1077" y="48"/>
                    </a:cubicBezTo>
                    <a:cubicBezTo>
                      <a:pt x="913" y="48"/>
                      <a:pt x="744" y="74"/>
                      <a:pt x="575" y="124"/>
                    </a:cubicBezTo>
                    <a:lnTo>
                      <a:pt x="3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4"/>
              <p:cNvSpPr/>
              <p:nvPr/>
            </p:nvSpPr>
            <p:spPr>
              <a:xfrm>
                <a:off x="3895535" y="1247637"/>
                <a:ext cx="125941" cy="66935"/>
              </a:xfrm>
              <a:custGeom>
                <a:rect b="b" l="l" r="r" t="t"/>
                <a:pathLst>
                  <a:path extrusionOk="0" fill="none" h="1916" w="3605">
                    <a:moveTo>
                      <a:pt x="1972" y="327"/>
                    </a:moveTo>
                    <a:lnTo>
                      <a:pt x="1330" y="598"/>
                    </a:lnTo>
                    <a:lnTo>
                      <a:pt x="1217" y="530"/>
                    </a:lnTo>
                    <a:cubicBezTo>
                      <a:pt x="1104" y="462"/>
                      <a:pt x="1014" y="429"/>
                      <a:pt x="969" y="406"/>
                    </a:cubicBezTo>
                    <a:cubicBezTo>
                      <a:pt x="913" y="395"/>
                      <a:pt x="868" y="395"/>
                      <a:pt x="812" y="417"/>
                    </a:cubicBezTo>
                    <a:cubicBezTo>
                      <a:pt x="778" y="440"/>
                      <a:pt x="767" y="451"/>
                      <a:pt x="778" y="485"/>
                    </a:cubicBezTo>
                    <a:cubicBezTo>
                      <a:pt x="789" y="507"/>
                      <a:pt x="823" y="541"/>
                      <a:pt x="890" y="575"/>
                    </a:cubicBezTo>
                    <a:cubicBezTo>
                      <a:pt x="992" y="631"/>
                      <a:pt x="1093" y="665"/>
                      <a:pt x="1172" y="676"/>
                    </a:cubicBezTo>
                    <a:cubicBezTo>
                      <a:pt x="1251" y="676"/>
                      <a:pt x="1454" y="676"/>
                      <a:pt x="1769" y="665"/>
                    </a:cubicBezTo>
                    <a:cubicBezTo>
                      <a:pt x="2039" y="654"/>
                      <a:pt x="2220" y="654"/>
                      <a:pt x="2343" y="665"/>
                    </a:cubicBezTo>
                    <a:cubicBezTo>
                      <a:pt x="2456" y="676"/>
                      <a:pt x="2580" y="699"/>
                      <a:pt x="2726" y="733"/>
                    </a:cubicBezTo>
                    <a:cubicBezTo>
                      <a:pt x="2873" y="778"/>
                      <a:pt x="3019" y="834"/>
                      <a:pt x="3166" y="924"/>
                    </a:cubicBezTo>
                    <a:cubicBezTo>
                      <a:pt x="3413" y="1048"/>
                      <a:pt x="3549" y="1183"/>
                      <a:pt x="3571" y="1307"/>
                    </a:cubicBezTo>
                    <a:cubicBezTo>
                      <a:pt x="3605" y="1431"/>
                      <a:pt x="3526" y="1544"/>
                      <a:pt x="3335" y="1645"/>
                    </a:cubicBezTo>
                    <a:lnTo>
                      <a:pt x="3594" y="1791"/>
                    </a:lnTo>
                    <a:lnTo>
                      <a:pt x="3301" y="1915"/>
                    </a:lnTo>
                    <a:lnTo>
                      <a:pt x="3031" y="1769"/>
                    </a:lnTo>
                    <a:cubicBezTo>
                      <a:pt x="2839" y="1825"/>
                      <a:pt x="2625" y="1848"/>
                      <a:pt x="2377" y="1836"/>
                    </a:cubicBezTo>
                    <a:cubicBezTo>
                      <a:pt x="2129" y="1814"/>
                      <a:pt x="1848" y="1724"/>
                      <a:pt x="1544" y="1566"/>
                    </a:cubicBezTo>
                    <a:lnTo>
                      <a:pt x="1409" y="1487"/>
                    </a:lnTo>
                    <a:lnTo>
                      <a:pt x="2051" y="1228"/>
                    </a:lnTo>
                    <a:lnTo>
                      <a:pt x="2220" y="1318"/>
                    </a:lnTo>
                    <a:cubicBezTo>
                      <a:pt x="2400" y="1420"/>
                      <a:pt x="2524" y="1476"/>
                      <a:pt x="2580" y="1499"/>
                    </a:cubicBezTo>
                    <a:cubicBezTo>
                      <a:pt x="2636" y="1521"/>
                      <a:pt x="2693" y="1521"/>
                      <a:pt x="2738" y="1499"/>
                    </a:cubicBezTo>
                    <a:cubicBezTo>
                      <a:pt x="2783" y="1476"/>
                      <a:pt x="2805" y="1454"/>
                      <a:pt x="2794" y="1431"/>
                    </a:cubicBezTo>
                    <a:cubicBezTo>
                      <a:pt x="2783" y="1408"/>
                      <a:pt x="2749" y="1375"/>
                      <a:pt x="2681" y="1341"/>
                    </a:cubicBezTo>
                    <a:cubicBezTo>
                      <a:pt x="2535" y="1251"/>
                      <a:pt x="2411" y="1194"/>
                      <a:pt x="2332" y="1172"/>
                    </a:cubicBezTo>
                    <a:cubicBezTo>
                      <a:pt x="2242" y="1138"/>
                      <a:pt x="2107" y="1127"/>
                      <a:pt x="1904" y="1138"/>
                    </a:cubicBezTo>
                    <a:cubicBezTo>
                      <a:pt x="1578" y="1149"/>
                      <a:pt x="1352" y="1149"/>
                      <a:pt x="1217" y="1138"/>
                    </a:cubicBezTo>
                    <a:cubicBezTo>
                      <a:pt x="1093" y="1138"/>
                      <a:pt x="947" y="1116"/>
                      <a:pt x="778" y="1071"/>
                    </a:cubicBezTo>
                    <a:cubicBezTo>
                      <a:pt x="620" y="1037"/>
                      <a:pt x="462" y="980"/>
                      <a:pt x="327" y="902"/>
                    </a:cubicBezTo>
                    <a:cubicBezTo>
                      <a:pt x="125" y="789"/>
                      <a:pt x="23" y="676"/>
                      <a:pt x="12" y="564"/>
                    </a:cubicBezTo>
                    <a:cubicBezTo>
                      <a:pt x="1" y="462"/>
                      <a:pt x="102" y="350"/>
                      <a:pt x="282" y="248"/>
                    </a:cubicBezTo>
                    <a:lnTo>
                      <a:pt x="68" y="124"/>
                    </a:lnTo>
                    <a:lnTo>
                      <a:pt x="361" y="1"/>
                    </a:lnTo>
                    <a:lnTo>
                      <a:pt x="575" y="124"/>
                    </a:lnTo>
                    <a:cubicBezTo>
                      <a:pt x="800" y="57"/>
                      <a:pt x="1026" y="34"/>
                      <a:pt x="1240" y="57"/>
                    </a:cubicBezTo>
                    <a:cubicBezTo>
                      <a:pt x="1442" y="79"/>
                      <a:pt x="1656" y="147"/>
                      <a:pt x="1859" y="260"/>
                    </a:cubicBezTo>
                    <a:cubicBezTo>
                      <a:pt x="1882" y="271"/>
                      <a:pt x="1927" y="293"/>
                      <a:pt x="1972" y="32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a:off x="3847152" y="1177595"/>
                <a:ext cx="222361" cy="153889"/>
              </a:xfrm>
              <a:custGeom>
                <a:rect b="b" l="l" r="r" t="t"/>
                <a:pathLst>
                  <a:path extrusionOk="0" h="4405" w="6365">
                    <a:moveTo>
                      <a:pt x="3188" y="1"/>
                    </a:move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lnTo>
                      <a:pt x="5981" y="1161"/>
                    </a:lnTo>
                    <a:cubicBezTo>
                      <a:pt x="5452" y="462"/>
                      <a:pt x="4393" y="1"/>
                      <a:pt x="3188" y="1"/>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a:off x="3849895" y="1178210"/>
                <a:ext cx="222361" cy="153889"/>
              </a:xfrm>
              <a:custGeom>
                <a:rect b="b" l="l" r="r" t="t"/>
                <a:pathLst>
                  <a:path extrusionOk="0" h="4405" w="6365">
                    <a:moveTo>
                      <a:pt x="3188" y="1"/>
                    </a:moveTo>
                    <a:cubicBezTo>
                      <a:pt x="1431" y="1"/>
                      <a:pt x="0" y="981"/>
                      <a:pt x="0" y="2197"/>
                    </a:cubicBezTo>
                    <a:cubicBezTo>
                      <a:pt x="0" y="3413"/>
                      <a:pt x="1431" y="4405"/>
                      <a:pt x="3188" y="4405"/>
                    </a:cubicBezTo>
                    <a:cubicBezTo>
                      <a:pt x="4945" y="4405"/>
                      <a:pt x="6364" y="3413"/>
                      <a:pt x="6364" y="2197"/>
                    </a:cubicBezTo>
                    <a:cubicBezTo>
                      <a:pt x="6364" y="981"/>
                      <a:pt x="4945"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p:nvPr/>
            </p:nvSpPr>
            <p:spPr>
              <a:xfrm>
                <a:off x="3847152" y="1177595"/>
                <a:ext cx="222361" cy="153889"/>
              </a:xfrm>
              <a:custGeom>
                <a:rect b="b" l="l" r="r" t="t"/>
                <a:pathLst>
                  <a:path extrusionOk="0" fill="none" h="4405" w="6365">
                    <a:moveTo>
                      <a:pt x="5981" y="1161"/>
                    </a:moveTo>
                    <a:cubicBezTo>
                      <a:pt x="5452" y="462"/>
                      <a:pt x="4393" y="1"/>
                      <a:pt x="3188" y="1"/>
                    </a:cubicBezTo>
                    <a:cubicBezTo>
                      <a:pt x="1971" y="1"/>
                      <a:pt x="924" y="462"/>
                      <a:pt x="383" y="1161"/>
                    </a:cubicBezTo>
                    <a:lnTo>
                      <a:pt x="23" y="1161"/>
                    </a:lnTo>
                    <a:lnTo>
                      <a:pt x="12" y="2107"/>
                    </a:lnTo>
                    <a:cubicBezTo>
                      <a:pt x="12" y="2141"/>
                      <a:pt x="0" y="2163"/>
                      <a:pt x="0" y="2197"/>
                    </a:cubicBezTo>
                    <a:cubicBezTo>
                      <a:pt x="0" y="3413"/>
                      <a:pt x="1431" y="4405"/>
                      <a:pt x="3188" y="4405"/>
                    </a:cubicBezTo>
                    <a:cubicBezTo>
                      <a:pt x="4945" y="4405"/>
                      <a:pt x="6364" y="3413"/>
                      <a:pt x="6364" y="2197"/>
                    </a:cubicBezTo>
                    <a:lnTo>
                      <a:pt x="6364" y="1161"/>
                    </a:ln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4"/>
              <p:cNvSpPr/>
              <p:nvPr/>
            </p:nvSpPr>
            <p:spPr>
              <a:xfrm>
                <a:off x="3847152" y="1177595"/>
                <a:ext cx="222361" cy="153889"/>
              </a:xfrm>
              <a:custGeom>
                <a:rect b="b" l="l" r="r" t="t"/>
                <a:pathLst>
                  <a:path extrusionOk="0" fill="none" h="4405" w="6365">
                    <a:moveTo>
                      <a:pt x="6364" y="2197"/>
                    </a:moveTo>
                    <a:cubicBezTo>
                      <a:pt x="6364" y="3413"/>
                      <a:pt x="4945" y="4405"/>
                      <a:pt x="3188" y="4405"/>
                    </a:cubicBezTo>
                    <a:cubicBezTo>
                      <a:pt x="1431" y="4405"/>
                      <a:pt x="0" y="3413"/>
                      <a:pt x="0" y="2197"/>
                    </a:cubicBezTo>
                    <a:cubicBezTo>
                      <a:pt x="0" y="981"/>
                      <a:pt x="1431" y="1"/>
                      <a:pt x="3188" y="1"/>
                    </a:cubicBezTo>
                    <a:cubicBezTo>
                      <a:pt x="4945" y="1"/>
                      <a:pt x="6364" y="981"/>
                      <a:pt x="6364" y="219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4"/>
              <p:cNvSpPr/>
              <p:nvPr/>
            </p:nvSpPr>
            <p:spPr>
              <a:xfrm>
                <a:off x="3847152" y="1141019"/>
                <a:ext cx="222361" cy="153889"/>
              </a:xfrm>
              <a:custGeom>
                <a:rect b="b" l="l" r="r" t="t"/>
                <a:pathLst>
                  <a:path extrusionOk="0" h="4405" w="6365">
                    <a:moveTo>
                      <a:pt x="3188" y="0"/>
                    </a:moveTo>
                    <a:cubicBezTo>
                      <a:pt x="1431" y="0"/>
                      <a:pt x="0" y="991"/>
                      <a:pt x="0" y="2208"/>
                    </a:cubicBezTo>
                    <a:cubicBezTo>
                      <a:pt x="0" y="3413"/>
                      <a:pt x="1431" y="4404"/>
                      <a:pt x="3188" y="4404"/>
                    </a:cubicBezTo>
                    <a:cubicBezTo>
                      <a:pt x="4945" y="4404"/>
                      <a:pt x="6364" y="3413"/>
                      <a:pt x="6364" y="2208"/>
                    </a:cubicBezTo>
                    <a:cubicBezTo>
                      <a:pt x="6364" y="991"/>
                      <a:pt x="4945" y="0"/>
                      <a:pt x="3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4"/>
              <p:cNvSpPr/>
              <p:nvPr/>
            </p:nvSpPr>
            <p:spPr>
              <a:xfrm>
                <a:off x="3847152" y="1141019"/>
                <a:ext cx="222361" cy="153889"/>
              </a:xfrm>
              <a:custGeom>
                <a:rect b="b" l="l" r="r" t="t"/>
                <a:pathLst>
                  <a:path extrusionOk="0" fill="none" h="4405" w="6365">
                    <a:moveTo>
                      <a:pt x="6364" y="2208"/>
                    </a:moveTo>
                    <a:cubicBezTo>
                      <a:pt x="6364" y="3413"/>
                      <a:pt x="4945" y="4404"/>
                      <a:pt x="3188" y="4404"/>
                    </a:cubicBezTo>
                    <a:cubicBezTo>
                      <a:pt x="1431" y="4404"/>
                      <a:pt x="0" y="3413"/>
                      <a:pt x="0" y="2208"/>
                    </a:cubicBezTo>
                    <a:cubicBezTo>
                      <a:pt x="0" y="991"/>
                      <a:pt x="1431" y="0"/>
                      <a:pt x="3188" y="0"/>
                    </a:cubicBezTo>
                    <a:cubicBezTo>
                      <a:pt x="4945" y="0"/>
                      <a:pt x="6364" y="991"/>
                      <a:pt x="6364" y="220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4"/>
              <p:cNvSpPr/>
              <p:nvPr/>
            </p:nvSpPr>
            <p:spPr>
              <a:xfrm>
                <a:off x="3958905" y="1295252"/>
                <a:ext cx="419" cy="35843"/>
              </a:xfrm>
              <a:custGeom>
                <a:rect b="b" l="l" r="r" t="t"/>
                <a:pathLst>
                  <a:path extrusionOk="0" fill="none" h="1026" w="12">
                    <a:moveTo>
                      <a:pt x="0" y="1025"/>
                    </a:moveTo>
                    <a:cubicBezTo>
                      <a:pt x="0" y="1003"/>
                      <a:pt x="0" y="980"/>
                      <a:pt x="11" y="947"/>
                    </a:cubicBezTo>
                    <a:lnTo>
                      <a:pt x="1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a:off x="3983289" y="1293296"/>
                <a:ext cx="35" cy="35424"/>
              </a:xfrm>
              <a:custGeom>
                <a:rect b="b" l="l" r="r" t="t"/>
                <a:pathLst>
                  <a:path extrusionOk="0" fill="none" h="1014" w="1">
                    <a:moveTo>
                      <a:pt x="0" y="1014"/>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4"/>
              <p:cNvSpPr/>
              <p:nvPr/>
            </p:nvSpPr>
            <p:spPr>
              <a:xfrm>
                <a:off x="4006101" y="1288161"/>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4"/>
              <p:cNvSpPr/>
              <p:nvPr/>
            </p:nvSpPr>
            <p:spPr>
              <a:xfrm>
                <a:off x="4027341" y="1279113"/>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4"/>
              <p:cNvSpPr/>
              <p:nvPr/>
            </p:nvSpPr>
            <p:spPr>
              <a:xfrm>
                <a:off x="4045052" y="1266921"/>
                <a:ext cx="35" cy="36228"/>
              </a:xfrm>
              <a:custGeom>
                <a:rect b="b" l="l" r="r" t="t"/>
                <a:pathLst>
                  <a:path extrusionOk="0" fill="none" h="1037" w="1">
                    <a:moveTo>
                      <a:pt x="1" y="1037"/>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4"/>
              <p:cNvSpPr/>
              <p:nvPr/>
            </p:nvSpPr>
            <p:spPr>
              <a:xfrm>
                <a:off x="4061576" y="1246869"/>
                <a:ext cx="35" cy="35808"/>
              </a:xfrm>
              <a:custGeom>
                <a:rect b="b" l="l" r="r" t="t"/>
                <a:pathLst>
                  <a:path extrusionOk="0" fill="none" h="1025"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4"/>
              <p:cNvSpPr/>
              <p:nvPr/>
            </p:nvSpPr>
            <p:spPr>
              <a:xfrm>
                <a:off x="3934487" y="1293296"/>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4"/>
              <p:cNvSpPr/>
              <p:nvPr/>
            </p:nvSpPr>
            <p:spPr>
              <a:xfrm>
                <a:off x="3911291" y="1288161"/>
                <a:ext cx="35" cy="35459"/>
              </a:xfrm>
              <a:custGeom>
                <a:rect b="b" l="l" r="r" t="t"/>
                <a:pathLst>
                  <a:path extrusionOk="0" fill="none" h="1015" w="1">
                    <a:moveTo>
                      <a:pt x="0" y="1014"/>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a:off x="3890435" y="127911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p:nvPr/>
            </p:nvSpPr>
            <p:spPr>
              <a:xfrm>
                <a:off x="3872339" y="1266921"/>
                <a:ext cx="35" cy="36228"/>
              </a:xfrm>
              <a:custGeom>
                <a:rect b="b" l="l" r="r" t="t"/>
                <a:pathLst>
                  <a:path extrusionOk="0" fill="none" h="1037" w="1">
                    <a:moveTo>
                      <a:pt x="0" y="1037"/>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4"/>
              <p:cNvSpPr/>
              <p:nvPr/>
            </p:nvSpPr>
            <p:spPr>
              <a:xfrm>
                <a:off x="3855816" y="1246869"/>
                <a:ext cx="35" cy="35808"/>
              </a:xfrm>
              <a:custGeom>
                <a:rect b="b" l="l" r="r" t="t"/>
                <a:pathLst>
                  <a:path extrusionOk="0" fill="none" h="1025"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4"/>
              <p:cNvSpPr/>
              <p:nvPr/>
            </p:nvSpPr>
            <p:spPr>
              <a:xfrm>
                <a:off x="3872339" y="1158731"/>
                <a:ext cx="171985" cy="118849"/>
              </a:xfrm>
              <a:custGeom>
                <a:rect b="b" l="l" r="r" t="t"/>
                <a:pathLst>
                  <a:path extrusionOk="0" h="3402" w="4923">
                    <a:moveTo>
                      <a:pt x="2467" y="0"/>
                    </a:moveTo>
                    <a:cubicBezTo>
                      <a:pt x="1104" y="0"/>
                      <a:pt x="0" y="755"/>
                      <a:pt x="0" y="1701"/>
                    </a:cubicBezTo>
                    <a:cubicBezTo>
                      <a:pt x="0" y="2636"/>
                      <a:pt x="1104" y="3402"/>
                      <a:pt x="2467" y="3402"/>
                    </a:cubicBezTo>
                    <a:cubicBezTo>
                      <a:pt x="3818" y="3402"/>
                      <a:pt x="4922" y="2636"/>
                      <a:pt x="4922" y="1701"/>
                    </a:cubicBezTo>
                    <a:cubicBezTo>
                      <a:pt x="4922" y="755"/>
                      <a:pt x="3818" y="0"/>
                      <a:pt x="2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4"/>
              <p:cNvSpPr/>
              <p:nvPr/>
            </p:nvSpPr>
            <p:spPr>
              <a:xfrm>
                <a:off x="3872339" y="1158731"/>
                <a:ext cx="171985" cy="118849"/>
              </a:xfrm>
              <a:custGeom>
                <a:rect b="b" l="l" r="r" t="t"/>
                <a:pathLst>
                  <a:path extrusionOk="0" fill="none" h="3402" w="4923">
                    <a:moveTo>
                      <a:pt x="4922" y="1701"/>
                    </a:moveTo>
                    <a:cubicBezTo>
                      <a:pt x="4922" y="2636"/>
                      <a:pt x="3818" y="3402"/>
                      <a:pt x="2467" y="3402"/>
                    </a:cubicBezTo>
                    <a:cubicBezTo>
                      <a:pt x="1104" y="3402"/>
                      <a:pt x="0" y="2636"/>
                      <a:pt x="0" y="1701"/>
                    </a:cubicBezTo>
                    <a:cubicBezTo>
                      <a:pt x="0" y="755"/>
                      <a:pt x="1104" y="0"/>
                      <a:pt x="2467" y="0"/>
                    </a:cubicBezTo>
                    <a:cubicBezTo>
                      <a:pt x="3818" y="0"/>
                      <a:pt x="4922" y="755"/>
                      <a:pt x="4922" y="1701"/>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4"/>
              <p:cNvSpPr/>
              <p:nvPr/>
            </p:nvSpPr>
            <p:spPr>
              <a:xfrm>
                <a:off x="3895535" y="1184687"/>
                <a:ext cx="125941" cy="66935"/>
              </a:xfrm>
              <a:custGeom>
                <a:rect b="b" l="l" r="r" t="t"/>
                <a:pathLst>
                  <a:path extrusionOk="0" h="1916" w="3605">
                    <a:moveTo>
                      <a:pt x="361" y="0"/>
                    </a:moveTo>
                    <a:lnTo>
                      <a:pt x="68" y="124"/>
                    </a:lnTo>
                    <a:lnTo>
                      <a:pt x="282" y="248"/>
                    </a:lnTo>
                    <a:cubicBezTo>
                      <a:pt x="102" y="350"/>
                      <a:pt x="1" y="451"/>
                      <a:pt x="12" y="564"/>
                    </a:cubicBezTo>
                    <a:cubicBezTo>
                      <a:pt x="23" y="676"/>
                      <a:pt x="125" y="778"/>
                      <a:pt x="327" y="890"/>
                    </a:cubicBezTo>
                    <a:cubicBezTo>
                      <a:pt x="462" y="969"/>
                      <a:pt x="620" y="1037"/>
                      <a:pt x="778" y="1070"/>
                    </a:cubicBezTo>
                    <a:cubicBezTo>
                      <a:pt x="947" y="1115"/>
                      <a:pt x="1093" y="1138"/>
                      <a:pt x="1217" y="1138"/>
                    </a:cubicBezTo>
                    <a:cubicBezTo>
                      <a:pt x="1262" y="1142"/>
                      <a:pt x="1317" y="1143"/>
                      <a:pt x="1383" y="1143"/>
                    </a:cubicBezTo>
                    <a:cubicBezTo>
                      <a:pt x="1514" y="1143"/>
                      <a:pt x="1686" y="1138"/>
                      <a:pt x="1904" y="1138"/>
                    </a:cubicBezTo>
                    <a:cubicBezTo>
                      <a:pt x="1955" y="1135"/>
                      <a:pt x="2001" y="1134"/>
                      <a:pt x="2044" y="1134"/>
                    </a:cubicBezTo>
                    <a:cubicBezTo>
                      <a:pt x="2172" y="1134"/>
                      <a:pt x="2265" y="1146"/>
                      <a:pt x="2332" y="1172"/>
                    </a:cubicBezTo>
                    <a:cubicBezTo>
                      <a:pt x="2411" y="1194"/>
                      <a:pt x="2535" y="1251"/>
                      <a:pt x="2681" y="1341"/>
                    </a:cubicBezTo>
                    <a:cubicBezTo>
                      <a:pt x="2749" y="1375"/>
                      <a:pt x="2783" y="1397"/>
                      <a:pt x="2794" y="1431"/>
                    </a:cubicBezTo>
                    <a:cubicBezTo>
                      <a:pt x="2805" y="1453"/>
                      <a:pt x="2783" y="1476"/>
                      <a:pt x="2738" y="1487"/>
                    </a:cubicBezTo>
                    <a:cubicBezTo>
                      <a:pt x="2711" y="1500"/>
                      <a:pt x="2681" y="1506"/>
                      <a:pt x="2649" y="1506"/>
                    </a:cubicBezTo>
                    <a:cubicBezTo>
                      <a:pt x="2627" y="1506"/>
                      <a:pt x="2603" y="1503"/>
                      <a:pt x="2580" y="1498"/>
                    </a:cubicBezTo>
                    <a:cubicBezTo>
                      <a:pt x="2524" y="1476"/>
                      <a:pt x="2400" y="1420"/>
                      <a:pt x="2220" y="1318"/>
                    </a:cubicBezTo>
                    <a:lnTo>
                      <a:pt x="2051" y="1217"/>
                    </a:lnTo>
                    <a:lnTo>
                      <a:pt x="1409" y="1487"/>
                    </a:lnTo>
                    <a:lnTo>
                      <a:pt x="1544" y="1555"/>
                    </a:lnTo>
                    <a:cubicBezTo>
                      <a:pt x="1848" y="1724"/>
                      <a:pt x="2129" y="1814"/>
                      <a:pt x="2377" y="1836"/>
                    </a:cubicBezTo>
                    <a:cubicBezTo>
                      <a:pt x="2419" y="1838"/>
                      <a:pt x="2459" y="1839"/>
                      <a:pt x="2498" y="1839"/>
                    </a:cubicBezTo>
                    <a:cubicBezTo>
                      <a:pt x="2696" y="1839"/>
                      <a:pt x="2871" y="1816"/>
                      <a:pt x="3031" y="1769"/>
                    </a:cubicBezTo>
                    <a:lnTo>
                      <a:pt x="3301" y="1915"/>
                    </a:lnTo>
                    <a:lnTo>
                      <a:pt x="3594" y="1791"/>
                    </a:lnTo>
                    <a:lnTo>
                      <a:pt x="3335" y="1645"/>
                    </a:lnTo>
                    <a:cubicBezTo>
                      <a:pt x="3526" y="1544"/>
                      <a:pt x="3605" y="1420"/>
                      <a:pt x="3571" y="1307"/>
                    </a:cubicBezTo>
                    <a:cubicBezTo>
                      <a:pt x="3549" y="1183"/>
                      <a:pt x="3413" y="1048"/>
                      <a:pt x="3166" y="913"/>
                    </a:cubicBezTo>
                    <a:cubicBezTo>
                      <a:pt x="3019" y="834"/>
                      <a:pt x="2873" y="766"/>
                      <a:pt x="2726" y="733"/>
                    </a:cubicBezTo>
                    <a:cubicBezTo>
                      <a:pt x="2580" y="687"/>
                      <a:pt x="2456" y="665"/>
                      <a:pt x="2343" y="665"/>
                    </a:cubicBezTo>
                    <a:cubicBezTo>
                      <a:pt x="2282" y="659"/>
                      <a:pt x="2205" y="657"/>
                      <a:pt x="2111" y="657"/>
                    </a:cubicBezTo>
                    <a:cubicBezTo>
                      <a:pt x="2017" y="657"/>
                      <a:pt x="1904" y="659"/>
                      <a:pt x="1769" y="665"/>
                    </a:cubicBezTo>
                    <a:cubicBezTo>
                      <a:pt x="1611" y="671"/>
                      <a:pt x="1482" y="673"/>
                      <a:pt x="1382" y="673"/>
                    </a:cubicBezTo>
                    <a:cubicBezTo>
                      <a:pt x="1282" y="673"/>
                      <a:pt x="1211" y="671"/>
                      <a:pt x="1172" y="665"/>
                    </a:cubicBezTo>
                    <a:cubicBezTo>
                      <a:pt x="1093" y="665"/>
                      <a:pt x="992" y="631"/>
                      <a:pt x="890" y="575"/>
                    </a:cubicBezTo>
                    <a:cubicBezTo>
                      <a:pt x="823" y="530"/>
                      <a:pt x="789" y="507"/>
                      <a:pt x="778" y="473"/>
                    </a:cubicBezTo>
                    <a:cubicBezTo>
                      <a:pt x="767" y="451"/>
                      <a:pt x="778" y="428"/>
                      <a:pt x="812" y="417"/>
                    </a:cubicBezTo>
                    <a:cubicBezTo>
                      <a:pt x="845" y="404"/>
                      <a:pt x="874" y="399"/>
                      <a:pt x="904" y="399"/>
                    </a:cubicBezTo>
                    <a:cubicBezTo>
                      <a:pt x="925" y="399"/>
                      <a:pt x="946" y="401"/>
                      <a:pt x="969" y="406"/>
                    </a:cubicBezTo>
                    <a:cubicBezTo>
                      <a:pt x="1014" y="417"/>
                      <a:pt x="1104" y="462"/>
                      <a:pt x="1217" y="530"/>
                    </a:cubicBezTo>
                    <a:lnTo>
                      <a:pt x="1330" y="586"/>
                    </a:lnTo>
                    <a:lnTo>
                      <a:pt x="1972" y="327"/>
                    </a:lnTo>
                    <a:cubicBezTo>
                      <a:pt x="1927" y="293"/>
                      <a:pt x="1882" y="271"/>
                      <a:pt x="1859" y="259"/>
                    </a:cubicBezTo>
                    <a:cubicBezTo>
                      <a:pt x="1656" y="147"/>
                      <a:pt x="1442" y="79"/>
                      <a:pt x="1240" y="57"/>
                    </a:cubicBezTo>
                    <a:cubicBezTo>
                      <a:pt x="1186" y="51"/>
                      <a:pt x="1132" y="48"/>
                      <a:pt x="1077" y="48"/>
                    </a:cubicBezTo>
                    <a:cubicBezTo>
                      <a:pt x="913" y="48"/>
                      <a:pt x="744" y="74"/>
                      <a:pt x="575" y="124"/>
                    </a:cubicBezTo>
                    <a:lnTo>
                      <a:pt x="3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4"/>
              <p:cNvSpPr/>
              <p:nvPr/>
            </p:nvSpPr>
            <p:spPr>
              <a:xfrm>
                <a:off x="3895535" y="1184687"/>
                <a:ext cx="125941" cy="66935"/>
              </a:xfrm>
              <a:custGeom>
                <a:rect b="b" l="l" r="r" t="t"/>
                <a:pathLst>
                  <a:path extrusionOk="0" fill="none" h="1916" w="3605">
                    <a:moveTo>
                      <a:pt x="1972" y="327"/>
                    </a:moveTo>
                    <a:lnTo>
                      <a:pt x="1330" y="586"/>
                    </a:lnTo>
                    <a:lnTo>
                      <a:pt x="1217" y="530"/>
                    </a:lnTo>
                    <a:cubicBezTo>
                      <a:pt x="1104" y="462"/>
                      <a:pt x="1014" y="417"/>
                      <a:pt x="969" y="406"/>
                    </a:cubicBezTo>
                    <a:cubicBezTo>
                      <a:pt x="913" y="395"/>
                      <a:pt x="868" y="395"/>
                      <a:pt x="812" y="417"/>
                    </a:cubicBezTo>
                    <a:cubicBezTo>
                      <a:pt x="778" y="428"/>
                      <a:pt x="767" y="451"/>
                      <a:pt x="778" y="473"/>
                    </a:cubicBezTo>
                    <a:cubicBezTo>
                      <a:pt x="789" y="507"/>
                      <a:pt x="823" y="530"/>
                      <a:pt x="890" y="575"/>
                    </a:cubicBezTo>
                    <a:cubicBezTo>
                      <a:pt x="992" y="631"/>
                      <a:pt x="1093" y="665"/>
                      <a:pt x="1172" y="665"/>
                    </a:cubicBezTo>
                    <a:cubicBezTo>
                      <a:pt x="1251" y="676"/>
                      <a:pt x="1454" y="676"/>
                      <a:pt x="1769" y="665"/>
                    </a:cubicBezTo>
                    <a:cubicBezTo>
                      <a:pt x="2039" y="654"/>
                      <a:pt x="2220" y="654"/>
                      <a:pt x="2343" y="665"/>
                    </a:cubicBezTo>
                    <a:cubicBezTo>
                      <a:pt x="2456" y="665"/>
                      <a:pt x="2580" y="687"/>
                      <a:pt x="2726" y="733"/>
                    </a:cubicBezTo>
                    <a:cubicBezTo>
                      <a:pt x="2873" y="766"/>
                      <a:pt x="3019" y="834"/>
                      <a:pt x="3166" y="913"/>
                    </a:cubicBezTo>
                    <a:cubicBezTo>
                      <a:pt x="3413" y="1048"/>
                      <a:pt x="3549" y="1183"/>
                      <a:pt x="3571" y="1307"/>
                    </a:cubicBezTo>
                    <a:cubicBezTo>
                      <a:pt x="3605" y="1420"/>
                      <a:pt x="3526" y="1544"/>
                      <a:pt x="3335" y="1645"/>
                    </a:cubicBezTo>
                    <a:lnTo>
                      <a:pt x="3594" y="1791"/>
                    </a:lnTo>
                    <a:lnTo>
                      <a:pt x="3301" y="1915"/>
                    </a:lnTo>
                    <a:lnTo>
                      <a:pt x="3031" y="1769"/>
                    </a:lnTo>
                    <a:cubicBezTo>
                      <a:pt x="2839" y="1825"/>
                      <a:pt x="2625" y="1848"/>
                      <a:pt x="2377" y="1836"/>
                    </a:cubicBezTo>
                    <a:cubicBezTo>
                      <a:pt x="2129" y="1814"/>
                      <a:pt x="1848" y="1724"/>
                      <a:pt x="1544" y="1555"/>
                    </a:cubicBezTo>
                    <a:lnTo>
                      <a:pt x="1409" y="1487"/>
                    </a:lnTo>
                    <a:lnTo>
                      <a:pt x="2051" y="1217"/>
                    </a:lnTo>
                    <a:lnTo>
                      <a:pt x="2220" y="1318"/>
                    </a:lnTo>
                    <a:cubicBezTo>
                      <a:pt x="2400" y="1420"/>
                      <a:pt x="2524" y="1476"/>
                      <a:pt x="2580" y="1498"/>
                    </a:cubicBezTo>
                    <a:cubicBezTo>
                      <a:pt x="2636" y="1510"/>
                      <a:pt x="2693" y="1510"/>
                      <a:pt x="2738" y="1487"/>
                    </a:cubicBezTo>
                    <a:cubicBezTo>
                      <a:pt x="2783" y="1476"/>
                      <a:pt x="2805" y="1453"/>
                      <a:pt x="2794" y="1431"/>
                    </a:cubicBezTo>
                    <a:cubicBezTo>
                      <a:pt x="2783" y="1397"/>
                      <a:pt x="2749" y="1375"/>
                      <a:pt x="2681" y="1341"/>
                    </a:cubicBezTo>
                    <a:cubicBezTo>
                      <a:pt x="2535" y="1251"/>
                      <a:pt x="2411" y="1194"/>
                      <a:pt x="2332" y="1172"/>
                    </a:cubicBezTo>
                    <a:cubicBezTo>
                      <a:pt x="2242" y="1138"/>
                      <a:pt x="2107" y="1127"/>
                      <a:pt x="1904" y="1138"/>
                    </a:cubicBezTo>
                    <a:cubicBezTo>
                      <a:pt x="1578" y="1138"/>
                      <a:pt x="1352" y="1149"/>
                      <a:pt x="1217" y="1138"/>
                    </a:cubicBezTo>
                    <a:cubicBezTo>
                      <a:pt x="1093" y="1138"/>
                      <a:pt x="947" y="1115"/>
                      <a:pt x="778" y="1070"/>
                    </a:cubicBezTo>
                    <a:cubicBezTo>
                      <a:pt x="620" y="1037"/>
                      <a:pt x="462" y="969"/>
                      <a:pt x="327" y="890"/>
                    </a:cubicBezTo>
                    <a:cubicBezTo>
                      <a:pt x="125" y="778"/>
                      <a:pt x="23" y="676"/>
                      <a:pt x="12" y="564"/>
                    </a:cubicBezTo>
                    <a:cubicBezTo>
                      <a:pt x="1" y="451"/>
                      <a:pt x="102" y="350"/>
                      <a:pt x="282" y="248"/>
                    </a:cubicBezTo>
                    <a:lnTo>
                      <a:pt x="68" y="124"/>
                    </a:lnTo>
                    <a:lnTo>
                      <a:pt x="361" y="0"/>
                    </a:lnTo>
                    <a:lnTo>
                      <a:pt x="575" y="124"/>
                    </a:lnTo>
                    <a:cubicBezTo>
                      <a:pt x="800" y="57"/>
                      <a:pt x="1026" y="34"/>
                      <a:pt x="1240" y="57"/>
                    </a:cubicBezTo>
                    <a:cubicBezTo>
                      <a:pt x="1442" y="79"/>
                      <a:pt x="1656" y="147"/>
                      <a:pt x="1859" y="259"/>
                    </a:cubicBezTo>
                    <a:cubicBezTo>
                      <a:pt x="1882" y="271"/>
                      <a:pt x="1927" y="293"/>
                      <a:pt x="1972" y="327"/>
                    </a:cubicBezTo>
                    <a:close/>
                  </a:path>
                </a:pathLst>
              </a:custGeom>
              <a:solidFill>
                <a:schemeClr val="dk2"/>
              </a:solid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5" name="Google Shape;1525;p34"/>
            <p:cNvSpPr/>
            <p:nvPr/>
          </p:nvSpPr>
          <p:spPr>
            <a:xfrm>
              <a:off x="3794477" y="28759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4"/>
            <p:cNvSpPr/>
            <p:nvPr/>
          </p:nvSpPr>
          <p:spPr>
            <a:xfrm>
              <a:off x="3817289" y="282455"/>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4"/>
            <p:cNvSpPr/>
            <p:nvPr/>
          </p:nvSpPr>
          <p:spPr>
            <a:xfrm>
              <a:off x="3838529" y="273792"/>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4"/>
            <p:cNvSpPr/>
            <p:nvPr/>
          </p:nvSpPr>
          <p:spPr>
            <a:xfrm>
              <a:off x="3856660" y="261600"/>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4"/>
            <p:cNvSpPr/>
            <p:nvPr/>
          </p:nvSpPr>
          <p:spPr>
            <a:xfrm>
              <a:off x="3873183" y="241548"/>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4"/>
            <p:cNvSpPr/>
            <p:nvPr/>
          </p:nvSpPr>
          <p:spPr>
            <a:xfrm>
              <a:off x="3794477" y="224640"/>
              <a:ext cx="35" cy="35424"/>
            </a:xfrm>
            <a:custGeom>
              <a:rect b="b" l="l" r="r" t="t"/>
              <a:pathLst>
                <a:path extrusionOk="0" fill="none" h="1014"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4"/>
            <p:cNvSpPr/>
            <p:nvPr/>
          </p:nvSpPr>
          <p:spPr>
            <a:xfrm>
              <a:off x="3817289" y="219504"/>
              <a:ext cx="35" cy="35459"/>
            </a:xfrm>
            <a:custGeom>
              <a:rect b="b" l="l" r="r" t="t"/>
              <a:pathLst>
                <a:path extrusionOk="0" fill="none" h="1015" w="1">
                  <a:moveTo>
                    <a:pt x="1" y="1014"/>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4"/>
            <p:cNvSpPr/>
            <p:nvPr/>
          </p:nvSpPr>
          <p:spPr>
            <a:xfrm>
              <a:off x="3838529" y="210841"/>
              <a:ext cx="35" cy="35843"/>
            </a:xfrm>
            <a:custGeom>
              <a:rect b="b" l="l" r="r" t="t"/>
              <a:pathLst>
                <a:path extrusionOk="0" fill="none" h="1026" w="1">
                  <a:moveTo>
                    <a:pt x="1" y="1026"/>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4"/>
            <p:cNvSpPr/>
            <p:nvPr/>
          </p:nvSpPr>
          <p:spPr>
            <a:xfrm>
              <a:off x="3856660" y="198649"/>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4"/>
            <p:cNvSpPr/>
            <p:nvPr/>
          </p:nvSpPr>
          <p:spPr>
            <a:xfrm>
              <a:off x="3873183" y="178597"/>
              <a:ext cx="35" cy="35843"/>
            </a:xfrm>
            <a:custGeom>
              <a:rect b="b" l="l" r="r" t="t"/>
              <a:pathLst>
                <a:path extrusionOk="0" fill="none" h="1026" w="1">
                  <a:moveTo>
                    <a:pt x="0" y="1025"/>
                  </a:moveTo>
                  <a:lnTo>
                    <a:pt x="0"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4"/>
            <p:cNvSpPr/>
            <p:nvPr/>
          </p:nvSpPr>
          <p:spPr>
            <a:xfrm>
              <a:off x="3794477" y="160885"/>
              <a:ext cx="35" cy="35459"/>
            </a:xfrm>
            <a:custGeom>
              <a:rect b="b" l="l" r="r" t="t"/>
              <a:pathLst>
                <a:path extrusionOk="0" fill="none" h="1015" w="1">
                  <a:moveTo>
                    <a:pt x="1" y="1014"/>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4"/>
            <p:cNvSpPr/>
            <p:nvPr/>
          </p:nvSpPr>
          <p:spPr>
            <a:xfrm>
              <a:off x="3817289" y="155750"/>
              <a:ext cx="35" cy="35459"/>
            </a:xfrm>
            <a:custGeom>
              <a:rect b="b" l="l" r="r" t="t"/>
              <a:pathLst>
                <a:path extrusionOk="0" fill="none" h="1015" w="1">
                  <a:moveTo>
                    <a:pt x="1" y="1015"/>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4"/>
            <p:cNvSpPr/>
            <p:nvPr/>
          </p:nvSpPr>
          <p:spPr>
            <a:xfrm>
              <a:off x="3838529" y="147121"/>
              <a:ext cx="35" cy="35843"/>
            </a:xfrm>
            <a:custGeom>
              <a:rect b="b" l="l" r="r" t="t"/>
              <a:pathLst>
                <a:path extrusionOk="0" fill="none" h="1026" w="1">
                  <a:moveTo>
                    <a:pt x="1" y="1025"/>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4"/>
            <p:cNvSpPr/>
            <p:nvPr/>
          </p:nvSpPr>
          <p:spPr>
            <a:xfrm>
              <a:off x="3856660" y="134895"/>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4"/>
            <p:cNvSpPr/>
            <p:nvPr/>
          </p:nvSpPr>
          <p:spPr>
            <a:xfrm>
              <a:off x="3873183" y="114843"/>
              <a:ext cx="35" cy="35843"/>
            </a:xfrm>
            <a:custGeom>
              <a:rect b="b" l="l" r="r" t="t"/>
              <a:pathLst>
                <a:path extrusionOk="0" fill="none" h="1026" w="1">
                  <a:moveTo>
                    <a:pt x="0" y="1026"/>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34"/>
          <p:cNvGrpSpPr/>
          <p:nvPr/>
        </p:nvGrpSpPr>
        <p:grpSpPr>
          <a:xfrm>
            <a:off x="511753" y="2579144"/>
            <a:ext cx="1060745" cy="736755"/>
            <a:chOff x="-1693165" y="2708310"/>
            <a:chExt cx="597737" cy="415167"/>
          </a:xfrm>
        </p:grpSpPr>
        <p:sp>
          <p:nvSpPr>
            <p:cNvPr id="1541" name="Google Shape;1541;p34"/>
            <p:cNvSpPr/>
            <p:nvPr/>
          </p:nvSpPr>
          <p:spPr>
            <a:xfrm>
              <a:off x="-1692362" y="2734091"/>
              <a:ext cx="596131" cy="389386"/>
            </a:xfrm>
            <a:custGeom>
              <a:rect b="b" l="l" r="r" t="t"/>
              <a:pathLst>
                <a:path extrusionOk="0" h="11146" w="17064">
                  <a:moveTo>
                    <a:pt x="7475" y="1"/>
                  </a:moveTo>
                  <a:cubicBezTo>
                    <a:pt x="7366" y="1"/>
                    <a:pt x="7259" y="29"/>
                    <a:pt x="7164" y="85"/>
                  </a:cubicBezTo>
                  <a:lnTo>
                    <a:pt x="642" y="3881"/>
                  </a:lnTo>
                  <a:cubicBezTo>
                    <a:pt x="529" y="3948"/>
                    <a:pt x="496" y="4072"/>
                    <a:pt x="541" y="4174"/>
                  </a:cubicBezTo>
                  <a:cubicBezTo>
                    <a:pt x="496" y="4275"/>
                    <a:pt x="529" y="4410"/>
                    <a:pt x="642" y="4467"/>
                  </a:cubicBezTo>
                  <a:lnTo>
                    <a:pt x="935" y="4647"/>
                  </a:lnTo>
                  <a:lnTo>
                    <a:pt x="135" y="5109"/>
                  </a:lnTo>
                  <a:cubicBezTo>
                    <a:pt x="34" y="5176"/>
                    <a:pt x="0" y="5300"/>
                    <a:pt x="45" y="5401"/>
                  </a:cubicBezTo>
                  <a:cubicBezTo>
                    <a:pt x="0" y="5503"/>
                    <a:pt x="34" y="5638"/>
                    <a:pt x="135" y="5706"/>
                  </a:cubicBezTo>
                  <a:lnTo>
                    <a:pt x="9304" y="11044"/>
                  </a:lnTo>
                  <a:cubicBezTo>
                    <a:pt x="9416" y="11112"/>
                    <a:pt x="9546" y="11146"/>
                    <a:pt x="9675" y="11146"/>
                  </a:cubicBezTo>
                  <a:cubicBezTo>
                    <a:pt x="9805" y="11146"/>
                    <a:pt x="9934" y="11112"/>
                    <a:pt x="10047" y="11044"/>
                  </a:cubicBezTo>
                  <a:lnTo>
                    <a:pt x="16366" y="7339"/>
                  </a:lnTo>
                  <a:cubicBezTo>
                    <a:pt x="16512" y="7249"/>
                    <a:pt x="16557" y="7091"/>
                    <a:pt x="16523" y="6956"/>
                  </a:cubicBezTo>
                  <a:cubicBezTo>
                    <a:pt x="16557" y="6809"/>
                    <a:pt x="16512" y="6652"/>
                    <a:pt x="16366" y="6573"/>
                  </a:cubicBezTo>
                  <a:lnTo>
                    <a:pt x="16219" y="6483"/>
                  </a:lnTo>
                  <a:lnTo>
                    <a:pt x="16873" y="6111"/>
                  </a:lnTo>
                  <a:cubicBezTo>
                    <a:pt x="17008" y="6021"/>
                    <a:pt x="17064" y="5863"/>
                    <a:pt x="17019" y="5728"/>
                  </a:cubicBezTo>
                  <a:cubicBezTo>
                    <a:pt x="17064" y="5582"/>
                    <a:pt x="17008" y="5424"/>
                    <a:pt x="16873" y="5345"/>
                  </a:cubicBezTo>
                  <a:lnTo>
                    <a:pt x="16861" y="5345"/>
                  </a:lnTo>
                  <a:lnTo>
                    <a:pt x="7794" y="85"/>
                  </a:lnTo>
                  <a:cubicBezTo>
                    <a:pt x="7693" y="29"/>
                    <a:pt x="7583" y="1"/>
                    <a:pt x="7475" y="1"/>
                  </a:cubicBezTo>
                  <a:close/>
                </a:path>
              </a:pathLst>
            </a:custGeom>
            <a:solidFill>
              <a:srgbClr val="000000">
                <a:alpha val="1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4"/>
            <p:cNvSpPr/>
            <p:nvPr/>
          </p:nvSpPr>
          <p:spPr>
            <a:xfrm>
              <a:off x="-1693165" y="2758894"/>
              <a:ext cx="580410" cy="339813"/>
            </a:xfrm>
            <a:custGeom>
              <a:rect b="b" l="l" r="r" t="t"/>
              <a:pathLst>
                <a:path extrusionOk="0" h="9727" w="16614">
                  <a:moveTo>
                    <a:pt x="6999" y="0"/>
                  </a:moveTo>
                  <a:cubicBezTo>
                    <a:pt x="6891" y="0"/>
                    <a:pt x="6781" y="28"/>
                    <a:pt x="6680" y="85"/>
                  </a:cubicBezTo>
                  <a:lnTo>
                    <a:pt x="158" y="3881"/>
                  </a:lnTo>
                  <a:cubicBezTo>
                    <a:pt x="1" y="3971"/>
                    <a:pt x="1" y="4196"/>
                    <a:pt x="158" y="4286"/>
                  </a:cubicBezTo>
                  <a:lnTo>
                    <a:pt x="9327" y="9625"/>
                  </a:lnTo>
                  <a:cubicBezTo>
                    <a:pt x="9439" y="9692"/>
                    <a:pt x="9569" y="9726"/>
                    <a:pt x="9698" y="9726"/>
                  </a:cubicBezTo>
                  <a:cubicBezTo>
                    <a:pt x="9828" y="9726"/>
                    <a:pt x="9957" y="9692"/>
                    <a:pt x="10070" y="9625"/>
                  </a:cubicBezTo>
                  <a:lnTo>
                    <a:pt x="16389" y="5919"/>
                  </a:lnTo>
                  <a:cubicBezTo>
                    <a:pt x="16614" y="5795"/>
                    <a:pt x="16614" y="5469"/>
                    <a:pt x="16389" y="5345"/>
                  </a:cubicBezTo>
                  <a:lnTo>
                    <a:pt x="7310" y="85"/>
                  </a:lnTo>
                  <a:cubicBezTo>
                    <a:pt x="7215" y="28"/>
                    <a:pt x="7108" y="0"/>
                    <a:pt x="6999" y="0"/>
                  </a:cubicBezTo>
                  <a:close/>
                </a:path>
              </a:pathLst>
            </a:custGeom>
            <a:solidFill>
              <a:srgbClr val="428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4"/>
            <p:cNvSpPr/>
            <p:nvPr/>
          </p:nvSpPr>
          <p:spPr>
            <a:xfrm>
              <a:off x="-1693165" y="2757916"/>
              <a:ext cx="580410" cy="341944"/>
            </a:xfrm>
            <a:custGeom>
              <a:rect b="b" l="l" r="r" t="t"/>
              <a:pathLst>
                <a:path extrusionOk="0" fill="none" h="9788" w="16614">
                  <a:moveTo>
                    <a:pt x="16389" y="5947"/>
                  </a:moveTo>
                  <a:lnTo>
                    <a:pt x="10070" y="9653"/>
                  </a:lnTo>
                  <a:cubicBezTo>
                    <a:pt x="9845" y="9788"/>
                    <a:pt x="9552" y="9788"/>
                    <a:pt x="9327" y="9653"/>
                  </a:cubicBezTo>
                  <a:lnTo>
                    <a:pt x="158" y="4314"/>
                  </a:lnTo>
                  <a:cubicBezTo>
                    <a:pt x="1" y="4224"/>
                    <a:pt x="1" y="3999"/>
                    <a:pt x="158" y="3909"/>
                  </a:cubicBezTo>
                  <a:lnTo>
                    <a:pt x="6680" y="113"/>
                  </a:lnTo>
                  <a:cubicBezTo>
                    <a:pt x="6882" y="0"/>
                    <a:pt x="7119" y="0"/>
                    <a:pt x="7310" y="113"/>
                  </a:cubicBezTo>
                  <a:lnTo>
                    <a:pt x="16389" y="5373"/>
                  </a:lnTo>
                  <a:cubicBezTo>
                    <a:pt x="16614" y="5497"/>
                    <a:pt x="16614" y="5823"/>
                    <a:pt x="16389" y="5947"/>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4"/>
            <p:cNvSpPr/>
            <p:nvPr/>
          </p:nvSpPr>
          <p:spPr>
            <a:xfrm>
              <a:off x="-1693165" y="2752292"/>
              <a:ext cx="580410" cy="340092"/>
            </a:xfrm>
            <a:custGeom>
              <a:rect b="b" l="l" r="r" t="t"/>
              <a:pathLst>
                <a:path extrusionOk="0" h="9735" w="16614">
                  <a:moveTo>
                    <a:pt x="6999" y="1"/>
                  </a:moveTo>
                  <a:cubicBezTo>
                    <a:pt x="6891" y="1"/>
                    <a:pt x="6781" y="32"/>
                    <a:pt x="6680" y="94"/>
                  </a:cubicBezTo>
                  <a:lnTo>
                    <a:pt x="158" y="3889"/>
                  </a:lnTo>
                  <a:cubicBezTo>
                    <a:pt x="1" y="3979"/>
                    <a:pt x="1" y="4205"/>
                    <a:pt x="158" y="4295"/>
                  </a:cubicBezTo>
                  <a:lnTo>
                    <a:pt x="9327" y="9634"/>
                  </a:lnTo>
                  <a:cubicBezTo>
                    <a:pt x="9439" y="9701"/>
                    <a:pt x="9569" y="9735"/>
                    <a:pt x="9698" y="9735"/>
                  </a:cubicBezTo>
                  <a:cubicBezTo>
                    <a:pt x="9828" y="9735"/>
                    <a:pt x="9957" y="9701"/>
                    <a:pt x="10070" y="9634"/>
                  </a:cubicBezTo>
                  <a:lnTo>
                    <a:pt x="16389" y="5928"/>
                  </a:lnTo>
                  <a:cubicBezTo>
                    <a:pt x="16614" y="5804"/>
                    <a:pt x="16614" y="5477"/>
                    <a:pt x="16389" y="5354"/>
                  </a:cubicBezTo>
                  <a:lnTo>
                    <a:pt x="7310" y="94"/>
                  </a:lnTo>
                  <a:cubicBezTo>
                    <a:pt x="7215" y="32"/>
                    <a:pt x="7108" y="1"/>
                    <a:pt x="69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4"/>
            <p:cNvSpPr/>
            <p:nvPr/>
          </p:nvSpPr>
          <p:spPr>
            <a:xfrm>
              <a:off x="-1693165" y="2751209"/>
              <a:ext cx="580410" cy="342363"/>
            </a:xfrm>
            <a:custGeom>
              <a:rect b="b" l="l" r="r" t="t"/>
              <a:pathLst>
                <a:path extrusionOk="0" fill="none" h="9800" w="16614">
                  <a:moveTo>
                    <a:pt x="16389" y="5959"/>
                  </a:moveTo>
                  <a:lnTo>
                    <a:pt x="10070" y="9665"/>
                  </a:lnTo>
                  <a:cubicBezTo>
                    <a:pt x="9845" y="9800"/>
                    <a:pt x="9552" y="9800"/>
                    <a:pt x="9327" y="9665"/>
                  </a:cubicBezTo>
                  <a:lnTo>
                    <a:pt x="158" y="4326"/>
                  </a:lnTo>
                  <a:cubicBezTo>
                    <a:pt x="1" y="4236"/>
                    <a:pt x="1" y="4010"/>
                    <a:pt x="158" y="3920"/>
                  </a:cubicBezTo>
                  <a:lnTo>
                    <a:pt x="6680" y="125"/>
                  </a:lnTo>
                  <a:cubicBezTo>
                    <a:pt x="6882" y="1"/>
                    <a:pt x="7119" y="1"/>
                    <a:pt x="7310" y="125"/>
                  </a:cubicBezTo>
                  <a:lnTo>
                    <a:pt x="16389" y="5385"/>
                  </a:lnTo>
                  <a:cubicBezTo>
                    <a:pt x="16614" y="5508"/>
                    <a:pt x="16614" y="5835"/>
                    <a:pt x="16389"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4"/>
            <p:cNvSpPr/>
            <p:nvPr/>
          </p:nvSpPr>
          <p:spPr>
            <a:xfrm>
              <a:off x="-1545989" y="2855871"/>
              <a:ext cx="251043" cy="146413"/>
            </a:xfrm>
            <a:custGeom>
              <a:rect b="b" l="l" r="r" t="t"/>
              <a:pathLst>
                <a:path extrusionOk="0" fill="none" h="4191" w="7186">
                  <a:moveTo>
                    <a:pt x="7186" y="4191"/>
                  </a:moveTo>
                  <a:lnTo>
                    <a:pt x="0"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4"/>
            <p:cNvSpPr/>
            <p:nvPr/>
          </p:nvSpPr>
          <p:spPr>
            <a:xfrm>
              <a:off x="-1564888" y="2868482"/>
              <a:ext cx="251078" cy="146413"/>
            </a:xfrm>
            <a:custGeom>
              <a:rect b="b" l="l" r="r" t="t"/>
              <a:pathLst>
                <a:path extrusionOk="0" fill="none" h="4191" w="7187">
                  <a:moveTo>
                    <a:pt x="7186" y="4190"/>
                  </a:moveTo>
                  <a:lnTo>
                    <a:pt x="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4"/>
            <p:cNvSpPr/>
            <p:nvPr/>
          </p:nvSpPr>
          <p:spPr>
            <a:xfrm>
              <a:off x="-1590460" y="2881442"/>
              <a:ext cx="251078" cy="146028"/>
            </a:xfrm>
            <a:custGeom>
              <a:rect b="b" l="l" r="r" t="t"/>
              <a:pathLst>
                <a:path extrusionOk="0" fill="none" h="4180" w="7187">
                  <a:moveTo>
                    <a:pt x="7186" y="4179"/>
                  </a:moveTo>
                  <a:lnTo>
                    <a:pt x="0" y="1"/>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4"/>
            <p:cNvSpPr/>
            <p:nvPr/>
          </p:nvSpPr>
          <p:spPr>
            <a:xfrm>
              <a:off x="-1298133" y="2907014"/>
              <a:ext cx="118884" cy="70534"/>
            </a:xfrm>
            <a:custGeom>
              <a:rect b="b" l="l" r="r" t="t"/>
              <a:pathLst>
                <a:path extrusionOk="0" h="2019" w="3403">
                  <a:moveTo>
                    <a:pt x="1707" y="1"/>
                  </a:moveTo>
                  <a:cubicBezTo>
                    <a:pt x="1662" y="1"/>
                    <a:pt x="1617" y="12"/>
                    <a:pt x="1578" y="35"/>
                  </a:cubicBezTo>
                  <a:lnTo>
                    <a:pt x="57" y="925"/>
                  </a:lnTo>
                  <a:cubicBezTo>
                    <a:pt x="1" y="958"/>
                    <a:pt x="1" y="1048"/>
                    <a:pt x="57" y="1082"/>
                  </a:cubicBezTo>
                  <a:lnTo>
                    <a:pt x="1555" y="1983"/>
                  </a:lnTo>
                  <a:cubicBezTo>
                    <a:pt x="1591" y="2007"/>
                    <a:pt x="1637" y="2019"/>
                    <a:pt x="1684" y="2019"/>
                  </a:cubicBezTo>
                  <a:cubicBezTo>
                    <a:pt x="1725" y="2019"/>
                    <a:pt x="1766" y="2010"/>
                    <a:pt x="1803" y="1995"/>
                  </a:cubicBezTo>
                  <a:lnTo>
                    <a:pt x="3312" y="1127"/>
                  </a:lnTo>
                  <a:cubicBezTo>
                    <a:pt x="3402" y="1082"/>
                    <a:pt x="3402" y="947"/>
                    <a:pt x="3312" y="902"/>
                  </a:cubicBezTo>
                  <a:lnTo>
                    <a:pt x="1837" y="35"/>
                  </a:lnTo>
                  <a:cubicBezTo>
                    <a:pt x="1797" y="12"/>
                    <a:pt x="1752" y="1"/>
                    <a:pt x="1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4"/>
            <p:cNvSpPr/>
            <p:nvPr/>
          </p:nvSpPr>
          <p:spPr>
            <a:xfrm>
              <a:off x="-1298133" y="2906630"/>
              <a:ext cx="118884" cy="71267"/>
            </a:xfrm>
            <a:custGeom>
              <a:rect b="b" l="l" r="r" t="t"/>
              <a:pathLst>
                <a:path extrusionOk="0" fill="none" h="2040" w="3403">
                  <a:moveTo>
                    <a:pt x="3312" y="1138"/>
                  </a:moveTo>
                  <a:lnTo>
                    <a:pt x="1803" y="2006"/>
                  </a:lnTo>
                  <a:cubicBezTo>
                    <a:pt x="1724" y="2039"/>
                    <a:pt x="1623" y="2039"/>
                    <a:pt x="1555" y="1994"/>
                  </a:cubicBezTo>
                  <a:lnTo>
                    <a:pt x="57" y="1093"/>
                  </a:lnTo>
                  <a:cubicBezTo>
                    <a:pt x="1" y="1059"/>
                    <a:pt x="1" y="969"/>
                    <a:pt x="57" y="936"/>
                  </a:cubicBezTo>
                  <a:lnTo>
                    <a:pt x="1578" y="46"/>
                  </a:lnTo>
                  <a:cubicBezTo>
                    <a:pt x="1657" y="1"/>
                    <a:pt x="1758" y="1"/>
                    <a:pt x="1837" y="46"/>
                  </a:cubicBezTo>
                  <a:lnTo>
                    <a:pt x="3312" y="913"/>
                  </a:lnTo>
                  <a:cubicBezTo>
                    <a:pt x="3402" y="958"/>
                    <a:pt x="3402" y="1093"/>
                    <a:pt x="3312" y="113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4"/>
            <p:cNvSpPr/>
            <p:nvPr/>
          </p:nvSpPr>
          <p:spPr>
            <a:xfrm>
              <a:off x="-1252091" y="2914490"/>
              <a:ext cx="62219" cy="36647"/>
            </a:xfrm>
            <a:custGeom>
              <a:rect b="b" l="l" r="r" t="t"/>
              <a:pathLst>
                <a:path extrusionOk="0" fill="none" h="1049" w="1781">
                  <a:moveTo>
                    <a:pt x="1780" y="1048"/>
                  </a:moveTo>
                  <a:lnTo>
                    <a:pt x="1"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4"/>
            <p:cNvSpPr/>
            <p:nvPr/>
          </p:nvSpPr>
          <p:spPr>
            <a:xfrm>
              <a:off x="-1284334" y="2932201"/>
              <a:ext cx="62184" cy="36647"/>
            </a:xfrm>
            <a:custGeom>
              <a:rect b="b" l="l" r="r" t="t"/>
              <a:pathLst>
                <a:path extrusionOk="0" fill="none" h="1049" w="1780">
                  <a:moveTo>
                    <a:pt x="1780" y="1048"/>
                  </a:moveTo>
                  <a:lnTo>
                    <a:pt x="0" y="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4"/>
            <p:cNvSpPr/>
            <p:nvPr/>
          </p:nvSpPr>
          <p:spPr>
            <a:xfrm>
              <a:off x="-1252475" y="2933005"/>
              <a:ext cx="62219" cy="37800"/>
            </a:xfrm>
            <a:custGeom>
              <a:rect b="b" l="l" r="r" t="t"/>
              <a:pathLst>
                <a:path extrusionOk="0" fill="none" h="1082" w="1781">
                  <a:moveTo>
                    <a:pt x="1780" y="0"/>
                  </a:moveTo>
                  <a:lnTo>
                    <a:pt x="0" y="1082"/>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4"/>
            <p:cNvSpPr/>
            <p:nvPr/>
          </p:nvSpPr>
          <p:spPr>
            <a:xfrm>
              <a:off x="-1247374" y="2935345"/>
              <a:ext cx="31127" cy="18935"/>
            </a:xfrm>
            <a:custGeom>
              <a:rect b="b" l="l" r="r" t="t"/>
              <a:pathLst>
                <a:path extrusionOk="0" fill="none" h="542" w="891">
                  <a:moveTo>
                    <a:pt x="891" y="1"/>
                  </a:moveTo>
                  <a:lnTo>
                    <a:pt x="1" y="542"/>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4"/>
            <p:cNvSpPr/>
            <p:nvPr/>
          </p:nvSpPr>
          <p:spPr>
            <a:xfrm>
              <a:off x="-1261138" y="2926298"/>
              <a:ext cx="30743" cy="18550"/>
            </a:xfrm>
            <a:custGeom>
              <a:rect b="b" l="l" r="r" t="t"/>
              <a:pathLst>
                <a:path extrusionOk="0" fill="none" h="531" w="880">
                  <a:moveTo>
                    <a:pt x="879" y="1"/>
                  </a:moveTo>
                  <a:lnTo>
                    <a:pt x="1"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4"/>
            <p:cNvSpPr/>
            <p:nvPr/>
          </p:nvSpPr>
          <p:spPr>
            <a:xfrm>
              <a:off x="-1290238" y="2911765"/>
              <a:ext cx="61416" cy="36996"/>
            </a:xfrm>
            <a:custGeom>
              <a:rect b="b" l="l" r="r" t="t"/>
              <a:pathLst>
                <a:path extrusionOk="0" fill="none" h="1059" w="1758">
                  <a:moveTo>
                    <a:pt x="1757" y="0"/>
                  </a:moveTo>
                  <a:cubicBezTo>
                    <a:pt x="1746" y="23"/>
                    <a:pt x="0" y="1059"/>
                    <a:pt x="0" y="1059"/>
                  </a:cubicBez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4"/>
            <p:cNvSpPr/>
            <p:nvPr/>
          </p:nvSpPr>
          <p:spPr>
            <a:xfrm>
              <a:off x="-1675454" y="2715716"/>
              <a:ext cx="580026" cy="340092"/>
            </a:xfrm>
            <a:custGeom>
              <a:rect b="b" l="l" r="r" t="t"/>
              <a:pathLst>
                <a:path extrusionOk="0" h="9735" w="16603">
                  <a:moveTo>
                    <a:pt x="6991" y="0"/>
                  </a:moveTo>
                  <a:cubicBezTo>
                    <a:pt x="6882" y="0"/>
                    <a:pt x="6775" y="31"/>
                    <a:pt x="6680" y="93"/>
                  </a:cubicBezTo>
                  <a:lnTo>
                    <a:pt x="158" y="3889"/>
                  </a:lnTo>
                  <a:cubicBezTo>
                    <a:pt x="0" y="3979"/>
                    <a:pt x="0" y="4204"/>
                    <a:pt x="158" y="4294"/>
                  </a:cubicBezTo>
                  <a:lnTo>
                    <a:pt x="9315" y="9633"/>
                  </a:lnTo>
                  <a:cubicBezTo>
                    <a:pt x="9433" y="9701"/>
                    <a:pt x="9563" y="9734"/>
                    <a:pt x="9691" y="9734"/>
                  </a:cubicBezTo>
                  <a:cubicBezTo>
                    <a:pt x="9819" y="9734"/>
                    <a:pt x="9946" y="9701"/>
                    <a:pt x="10059" y="9633"/>
                  </a:cubicBezTo>
                  <a:lnTo>
                    <a:pt x="16377" y="5927"/>
                  </a:lnTo>
                  <a:cubicBezTo>
                    <a:pt x="16603" y="5804"/>
                    <a:pt x="16603" y="5477"/>
                    <a:pt x="16377" y="5353"/>
                  </a:cubicBezTo>
                  <a:lnTo>
                    <a:pt x="7310" y="93"/>
                  </a:lnTo>
                  <a:cubicBezTo>
                    <a:pt x="7209" y="31"/>
                    <a:pt x="7099" y="0"/>
                    <a:pt x="6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4"/>
            <p:cNvSpPr/>
            <p:nvPr/>
          </p:nvSpPr>
          <p:spPr>
            <a:xfrm>
              <a:off x="-1675454" y="2714633"/>
              <a:ext cx="580026" cy="342363"/>
            </a:xfrm>
            <a:custGeom>
              <a:rect b="b" l="l" r="r" t="t"/>
              <a:pathLst>
                <a:path extrusionOk="0" fill="none" h="9800" w="16603">
                  <a:moveTo>
                    <a:pt x="16377" y="5958"/>
                  </a:moveTo>
                  <a:lnTo>
                    <a:pt x="10059" y="9664"/>
                  </a:lnTo>
                  <a:cubicBezTo>
                    <a:pt x="9833" y="9799"/>
                    <a:pt x="9552" y="9799"/>
                    <a:pt x="9315" y="9664"/>
                  </a:cubicBezTo>
                  <a:lnTo>
                    <a:pt x="158" y="4325"/>
                  </a:lnTo>
                  <a:cubicBezTo>
                    <a:pt x="0" y="4235"/>
                    <a:pt x="0" y="4010"/>
                    <a:pt x="158" y="3920"/>
                  </a:cubicBezTo>
                  <a:lnTo>
                    <a:pt x="6680" y="124"/>
                  </a:lnTo>
                  <a:cubicBezTo>
                    <a:pt x="6871" y="0"/>
                    <a:pt x="7108" y="0"/>
                    <a:pt x="7310" y="124"/>
                  </a:cubicBezTo>
                  <a:lnTo>
                    <a:pt x="16377" y="5384"/>
                  </a:lnTo>
                  <a:cubicBezTo>
                    <a:pt x="16603" y="5508"/>
                    <a:pt x="16603" y="5835"/>
                    <a:pt x="16377" y="5958"/>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4"/>
            <p:cNvSpPr/>
            <p:nvPr/>
          </p:nvSpPr>
          <p:spPr>
            <a:xfrm>
              <a:off x="-1675454" y="2709323"/>
              <a:ext cx="580026" cy="340197"/>
            </a:xfrm>
            <a:custGeom>
              <a:rect b="b" l="l" r="r" t="t"/>
              <a:pathLst>
                <a:path extrusionOk="0" h="9738" w="16603">
                  <a:moveTo>
                    <a:pt x="6991" y="0"/>
                  </a:moveTo>
                  <a:cubicBezTo>
                    <a:pt x="6882" y="0"/>
                    <a:pt x="6775" y="28"/>
                    <a:pt x="6680" y="85"/>
                  </a:cubicBezTo>
                  <a:lnTo>
                    <a:pt x="158" y="3880"/>
                  </a:lnTo>
                  <a:cubicBezTo>
                    <a:pt x="0" y="3982"/>
                    <a:pt x="0" y="4207"/>
                    <a:pt x="158" y="4297"/>
                  </a:cubicBezTo>
                  <a:lnTo>
                    <a:pt x="9315" y="9636"/>
                  </a:lnTo>
                  <a:cubicBezTo>
                    <a:pt x="9433" y="9703"/>
                    <a:pt x="9563" y="9737"/>
                    <a:pt x="9691" y="9737"/>
                  </a:cubicBezTo>
                  <a:cubicBezTo>
                    <a:pt x="9819" y="9737"/>
                    <a:pt x="9946" y="9703"/>
                    <a:pt x="10059" y="9636"/>
                  </a:cubicBezTo>
                  <a:lnTo>
                    <a:pt x="16377" y="5930"/>
                  </a:lnTo>
                  <a:cubicBezTo>
                    <a:pt x="16603" y="5795"/>
                    <a:pt x="16603" y="5480"/>
                    <a:pt x="16377" y="5345"/>
                  </a:cubicBezTo>
                  <a:lnTo>
                    <a:pt x="7310" y="85"/>
                  </a:lnTo>
                  <a:cubicBezTo>
                    <a:pt x="7209" y="28"/>
                    <a:pt x="7099" y="0"/>
                    <a:pt x="69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4"/>
            <p:cNvSpPr/>
            <p:nvPr/>
          </p:nvSpPr>
          <p:spPr>
            <a:xfrm>
              <a:off x="-1675454" y="2708310"/>
              <a:ext cx="580026" cy="342398"/>
            </a:xfrm>
            <a:custGeom>
              <a:rect b="b" l="l" r="r" t="t"/>
              <a:pathLst>
                <a:path extrusionOk="0" fill="none" h="9801" w="16603">
                  <a:moveTo>
                    <a:pt x="16377" y="5959"/>
                  </a:moveTo>
                  <a:lnTo>
                    <a:pt x="10059" y="9665"/>
                  </a:lnTo>
                  <a:cubicBezTo>
                    <a:pt x="9833" y="9800"/>
                    <a:pt x="9552" y="9800"/>
                    <a:pt x="9315" y="9665"/>
                  </a:cubicBezTo>
                  <a:lnTo>
                    <a:pt x="158" y="4326"/>
                  </a:lnTo>
                  <a:cubicBezTo>
                    <a:pt x="0" y="4236"/>
                    <a:pt x="0" y="4011"/>
                    <a:pt x="158" y="3909"/>
                  </a:cubicBezTo>
                  <a:lnTo>
                    <a:pt x="6680" y="114"/>
                  </a:lnTo>
                  <a:cubicBezTo>
                    <a:pt x="6871" y="1"/>
                    <a:pt x="7108" y="1"/>
                    <a:pt x="7310" y="114"/>
                  </a:cubicBezTo>
                  <a:lnTo>
                    <a:pt x="16377" y="5374"/>
                  </a:lnTo>
                  <a:cubicBezTo>
                    <a:pt x="16603" y="5509"/>
                    <a:pt x="16603" y="5824"/>
                    <a:pt x="16377" y="595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4"/>
            <p:cNvSpPr/>
            <p:nvPr/>
          </p:nvSpPr>
          <p:spPr>
            <a:xfrm>
              <a:off x="-1528312" y="2813007"/>
              <a:ext cx="251078" cy="146378"/>
            </a:xfrm>
            <a:custGeom>
              <a:rect b="b" l="l" r="r" t="t"/>
              <a:pathLst>
                <a:path extrusionOk="0" fill="none" h="4190" w="7187">
                  <a:moveTo>
                    <a:pt x="7187" y="4190"/>
                  </a:moveTo>
                  <a:lnTo>
                    <a:pt x="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4"/>
            <p:cNvSpPr/>
            <p:nvPr/>
          </p:nvSpPr>
          <p:spPr>
            <a:xfrm>
              <a:off x="-1547596" y="2825583"/>
              <a:ext cx="251078" cy="146413"/>
            </a:xfrm>
            <a:custGeom>
              <a:rect b="b" l="l" r="r" t="t"/>
              <a:pathLst>
                <a:path extrusionOk="0" fill="none" h="4191" w="7187">
                  <a:moveTo>
                    <a:pt x="7187" y="4190"/>
                  </a:moveTo>
                  <a:lnTo>
                    <a:pt x="1"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4"/>
            <p:cNvSpPr/>
            <p:nvPr/>
          </p:nvSpPr>
          <p:spPr>
            <a:xfrm>
              <a:off x="-1572748" y="2838579"/>
              <a:ext cx="251078" cy="145993"/>
            </a:xfrm>
            <a:custGeom>
              <a:rect b="b" l="l" r="r" t="t"/>
              <a:pathLst>
                <a:path extrusionOk="0" fill="none" h="4179" w="7187">
                  <a:moveTo>
                    <a:pt x="7186" y="4179"/>
                  </a:moveTo>
                  <a:lnTo>
                    <a:pt x="0" y="0"/>
                  </a:lnTo>
                </a:path>
              </a:pathLst>
            </a:custGeom>
            <a:noFill/>
            <a:ln cap="rnd"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4"/>
            <p:cNvSpPr/>
            <p:nvPr/>
          </p:nvSpPr>
          <p:spPr>
            <a:xfrm>
              <a:off x="-1280806" y="2864150"/>
              <a:ext cx="119268" cy="70499"/>
            </a:xfrm>
            <a:custGeom>
              <a:rect b="b" l="l" r="r" t="t"/>
              <a:pathLst>
                <a:path extrusionOk="0" h="2018" w="3414">
                  <a:moveTo>
                    <a:pt x="1707" y="0"/>
                  </a:moveTo>
                  <a:cubicBezTo>
                    <a:pt x="1662" y="0"/>
                    <a:pt x="1617" y="11"/>
                    <a:pt x="1577" y="34"/>
                  </a:cubicBezTo>
                  <a:lnTo>
                    <a:pt x="68" y="924"/>
                  </a:lnTo>
                  <a:cubicBezTo>
                    <a:pt x="0" y="958"/>
                    <a:pt x="0" y="1048"/>
                    <a:pt x="68" y="1082"/>
                  </a:cubicBezTo>
                  <a:lnTo>
                    <a:pt x="1555" y="1983"/>
                  </a:lnTo>
                  <a:cubicBezTo>
                    <a:pt x="1597" y="2007"/>
                    <a:pt x="1643" y="2018"/>
                    <a:pt x="1688" y="2018"/>
                  </a:cubicBezTo>
                  <a:cubicBezTo>
                    <a:pt x="1727" y="2018"/>
                    <a:pt x="1766" y="2010"/>
                    <a:pt x="1803" y="1994"/>
                  </a:cubicBezTo>
                  <a:lnTo>
                    <a:pt x="3323" y="1127"/>
                  </a:lnTo>
                  <a:lnTo>
                    <a:pt x="3312" y="1127"/>
                  </a:lnTo>
                  <a:cubicBezTo>
                    <a:pt x="3402" y="1082"/>
                    <a:pt x="3413" y="946"/>
                    <a:pt x="3323" y="901"/>
                  </a:cubicBezTo>
                  <a:lnTo>
                    <a:pt x="1836" y="34"/>
                  </a:lnTo>
                  <a:cubicBezTo>
                    <a:pt x="1797" y="11"/>
                    <a:pt x="1752" y="0"/>
                    <a:pt x="17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4"/>
            <p:cNvSpPr/>
            <p:nvPr/>
          </p:nvSpPr>
          <p:spPr>
            <a:xfrm>
              <a:off x="-1280806" y="2863731"/>
              <a:ext cx="119268" cy="71267"/>
            </a:xfrm>
            <a:custGeom>
              <a:rect b="b" l="l" r="r" t="t"/>
              <a:pathLst>
                <a:path extrusionOk="0" fill="none" h="2040" w="3414">
                  <a:moveTo>
                    <a:pt x="3323" y="1139"/>
                  </a:moveTo>
                  <a:lnTo>
                    <a:pt x="1803" y="2006"/>
                  </a:lnTo>
                  <a:cubicBezTo>
                    <a:pt x="1724" y="2040"/>
                    <a:pt x="1634" y="2040"/>
                    <a:pt x="1555" y="1995"/>
                  </a:cubicBezTo>
                  <a:lnTo>
                    <a:pt x="68" y="1094"/>
                  </a:lnTo>
                  <a:cubicBezTo>
                    <a:pt x="0" y="1060"/>
                    <a:pt x="0" y="970"/>
                    <a:pt x="68" y="936"/>
                  </a:cubicBezTo>
                  <a:lnTo>
                    <a:pt x="1577" y="46"/>
                  </a:lnTo>
                  <a:cubicBezTo>
                    <a:pt x="1656" y="1"/>
                    <a:pt x="1758" y="1"/>
                    <a:pt x="1836" y="46"/>
                  </a:cubicBezTo>
                  <a:lnTo>
                    <a:pt x="3323" y="913"/>
                  </a:lnTo>
                  <a:cubicBezTo>
                    <a:pt x="3413" y="958"/>
                    <a:pt x="3402" y="1094"/>
                    <a:pt x="3312" y="1139"/>
                  </a:cubicBezTo>
                  <a:close/>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4"/>
            <p:cNvSpPr/>
            <p:nvPr/>
          </p:nvSpPr>
          <p:spPr>
            <a:xfrm>
              <a:off x="-1234379" y="2871626"/>
              <a:ext cx="61800" cy="36612"/>
            </a:xfrm>
            <a:custGeom>
              <a:rect b="b" l="l" r="r" t="t"/>
              <a:pathLst>
                <a:path extrusionOk="0" fill="none" h="1048" w="1769">
                  <a:moveTo>
                    <a:pt x="1769" y="1048"/>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4"/>
            <p:cNvSpPr/>
            <p:nvPr/>
          </p:nvSpPr>
          <p:spPr>
            <a:xfrm>
              <a:off x="-1266658" y="2889338"/>
              <a:ext cx="61835" cy="36612"/>
            </a:xfrm>
            <a:custGeom>
              <a:rect b="b" l="l" r="r" t="t"/>
              <a:pathLst>
                <a:path extrusionOk="0" fill="none" h="1048" w="1770">
                  <a:moveTo>
                    <a:pt x="1769" y="1048"/>
                  </a:moveTo>
                  <a:lnTo>
                    <a:pt x="1" y="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4"/>
            <p:cNvSpPr/>
            <p:nvPr/>
          </p:nvSpPr>
          <p:spPr>
            <a:xfrm>
              <a:off x="-1235148" y="2890106"/>
              <a:ext cx="62569" cy="37415"/>
            </a:xfrm>
            <a:custGeom>
              <a:rect b="b" l="l" r="r" t="t"/>
              <a:pathLst>
                <a:path extrusionOk="0" fill="none" h="1071" w="1791">
                  <a:moveTo>
                    <a:pt x="1791" y="1"/>
                  </a:moveTo>
                  <a:lnTo>
                    <a:pt x="0" y="1071"/>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4"/>
            <p:cNvSpPr/>
            <p:nvPr/>
          </p:nvSpPr>
          <p:spPr>
            <a:xfrm>
              <a:off x="-1229663" y="2892482"/>
              <a:ext cx="30743" cy="18516"/>
            </a:xfrm>
            <a:custGeom>
              <a:rect b="b" l="l" r="r" t="t"/>
              <a:pathLst>
                <a:path extrusionOk="0" fill="none" h="530" w="880">
                  <a:moveTo>
                    <a:pt x="879" y="0"/>
                  </a:moveTo>
                  <a:lnTo>
                    <a:pt x="1"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4"/>
            <p:cNvSpPr/>
            <p:nvPr/>
          </p:nvSpPr>
          <p:spPr>
            <a:xfrm>
              <a:off x="-1243811" y="2883434"/>
              <a:ext cx="30708" cy="18516"/>
            </a:xfrm>
            <a:custGeom>
              <a:rect b="b" l="l" r="r" t="t"/>
              <a:pathLst>
                <a:path extrusionOk="0" fill="none" h="530" w="879">
                  <a:moveTo>
                    <a:pt x="879" y="0"/>
                  </a:moveTo>
                  <a:lnTo>
                    <a:pt x="0" y="530"/>
                  </a:lnTo>
                </a:path>
              </a:pathLst>
            </a:custGeom>
            <a:noFill/>
            <a:ln cap="flat" cmpd="sng" w="2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inancial Market Meeting by Slidesgo">
  <a:themeElements>
    <a:clrScheme name="Simple Light">
      <a:dk1>
        <a:srgbClr val="000000"/>
      </a:dk1>
      <a:lt1>
        <a:srgbClr val="FFFFFF"/>
      </a:lt1>
      <a:dk2>
        <a:srgbClr val="4285F7"/>
      </a:dk2>
      <a:lt2>
        <a:srgbClr val="EDEDED"/>
      </a:lt2>
      <a:accent1>
        <a:srgbClr val="9E9E9E"/>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